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34"/>
  </p:notesMasterIdLst>
  <p:sldIdLst>
    <p:sldId id="256" r:id="rId5"/>
    <p:sldId id="257" r:id="rId6"/>
    <p:sldId id="258" r:id="rId7"/>
    <p:sldId id="260" r:id="rId8"/>
    <p:sldId id="259" r:id="rId9"/>
    <p:sldId id="261" r:id="rId10"/>
    <p:sldId id="262" r:id="rId11"/>
    <p:sldId id="284" r:id="rId12"/>
    <p:sldId id="274" r:id="rId13"/>
    <p:sldId id="285" r:id="rId14"/>
    <p:sldId id="275" r:id="rId15"/>
    <p:sldId id="286" r:id="rId16"/>
    <p:sldId id="276" r:id="rId17"/>
    <p:sldId id="287" r:id="rId18"/>
    <p:sldId id="277" r:id="rId19"/>
    <p:sldId id="288" r:id="rId20"/>
    <p:sldId id="278" r:id="rId21"/>
    <p:sldId id="289" r:id="rId22"/>
    <p:sldId id="279" r:id="rId23"/>
    <p:sldId id="290" r:id="rId24"/>
    <p:sldId id="280" r:id="rId25"/>
    <p:sldId id="291" r:id="rId26"/>
    <p:sldId id="281" r:id="rId27"/>
    <p:sldId id="292" r:id="rId28"/>
    <p:sldId id="282" r:id="rId29"/>
    <p:sldId id="293" r:id="rId30"/>
    <p:sldId id="294" r:id="rId31"/>
    <p:sldId id="295" r:id="rId32"/>
    <p:sldId id="297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E9F7"/>
    <a:srgbClr val="A6CAEC"/>
    <a:srgbClr val="FED119"/>
    <a:srgbClr val="163E64"/>
    <a:srgbClr val="125675"/>
    <a:srgbClr val="598CB0"/>
    <a:srgbClr val="6196FF"/>
    <a:srgbClr val="C5D8FF"/>
    <a:srgbClr val="96A6B4"/>
    <a:srgbClr val="2D73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B82F5C-19F4-47AF-A819-FB6103934CA3}" v="457" dt="2026-03-24T13:36:08.2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–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Medium Style 4 –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ark Style 1 –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–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E171933-4619-4E11-9A3F-F7608DF75F80}" styleName="Medium Style 1 –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–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83" autoAdjust="0"/>
    <p:restoredTop sz="94668"/>
  </p:normalViewPr>
  <p:slideViewPr>
    <p:cSldViewPr snapToGrid="0">
      <p:cViewPr varScale="1">
        <p:scale>
          <a:sx n="127" d="100"/>
          <a:sy n="127" d="100"/>
        </p:scale>
        <p:origin x="105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lie Wardell" userId="2290b26e-cf15-428f-8ea2-59667d12aac7" providerId="ADAL" clId="{7A897142-C034-461B-9043-30B82AE5B126}"/>
    <pc:docChg chg="undo custSel addSld delSld modSld sldOrd">
      <pc:chgData name="Ellie Wardell" userId="2290b26e-cf15-428f-8ea2-59667d12aac7" providerId="ADAL" clId="{7A897142-C034-461B-9043-30B82AE5B126}" dt="2026-03-24T13:36:29.963" v="4357"/>
      <pc:docMkLst>
        <pc:docMk/>
      </pc:docMkLst>
      <pc:sldChg chg="modSp mod">
        <pc:chgData name="Ellie Wardell" userId="2290b26e-cf15-428f-8ea2-59667d12aac7" providerId="ADAL" clId="{7A897142-C034-461B-9043-30B82AE5B126}" dt="2026-03-24T11:01:06.521" v="2931" actId="1076"/>
        <pc:sldMkLst>
          <pc:docMk/>
          <pc:sldMk cId="3798915361" sldId="256"/>
        </pc:sldMkLst>
        <pc:spChg chg="mod">
          <ac:chgData name="Ellie Wardell" userId="2290b26e-cf15-428f-8ea2-59667d12aac7" providerId="ADAL" clId="{7A897142-C034-461B-9043-30B82AE5B126}" dt="2026-03-24T11:01:02.791" v="2930" actId="1076"/>
          <ac:spMkLst>
            <pc:docMk/>
            <pc:sldMk cId="3798915361" sldId="256"/>
            <ac:spMk id="2" creationId="{4EA3152D-7F54-70CC-6CFD-FD36D591C6C2}"/>
          </ac:spMkLst>
        </pc:spChg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3798915361" sldId="256"/>
            <ac:spMk id="3" creationId="{B37A5D6F-361C-EF03-E627-7D3F844E86E9}"/>
          </ac:spMkLst>
        </pc:spChg>
        <pc:spChg chg="mod">
          <ac:chgData name="Ellie Wardell" userId="2290b26e-cf15-428f-8ea2-59667d12aac7" providerId="ADAL" clId="{7A897142-C034-461B-9043-30B82AE5B126}" dt="2026-03-24T11:01:06.521" v="2931" actId="1076"/>
          <ac:spMkLst>
            <pc:docMk/>
            <pc:sldMk cId="3798915361" sldId="256"/>
            <ac:spMk id="4" creationId="{9E15DEA0-10C6-056E-F7E5-782149F880C6}"/>
          </ac:spMkLst>
        </pc:spChg>
      </pc:sldChg>
      <pc:sldChg chg="addSp delSp modSp mod setBg">
        <pc:chgData name="Ellie Wardell" userId="2290b26e-cf15-428f-8ea2-59667d12aac7" providerId="ADAL" clId="{7A897142-C034-461B-9043-30B82AE5B126}" dt="2026-03-24T13:02:52.004" v="3806" actId="1076"/>
        <pc:sldMkLst>
          <pc:docMk/>
          <pc:sldMk cId="3552172054" sldId="257"/>
        </pc:sldMkLst>
        <pc:spChg chg="del mod">
          <ac:chgData name="Ellie Wardell" userId="2290b26e-cf15-428f-8ea2-59667d12aac7" providerId="ADAL" clId="{7A897142-C034-461B-9043-30B82AE5B126}" dt="2026-03-24T11:03:08.441" v="2964" actId="478"/>
          <ac:spMkLst>
            <pc:docMk/>
            <pc:sldMk cId="3552172054" sldId="257"/>
            <ac:spMk id="2" creationId="{41E29DD4-B56D-057C-1559-DC9EC269E668}"/>
          </ac:spMkLst>
        </pc:spChg>
        <pc:spChg chg="add mod">
          <ac:chgData name="Ellie Wardell" userId="2290b26e-cf15-428f-8ea2-59667d12aac7" providerId="ADAL" clId="{7A897142-C034-461B-9043-30B82AE5B126}" dt="2026-03-24T13:02:30.027" v="3805" actId="1076"/>
          <ac:spMkLst>
            <pc:docMk/>
            <pc:sldMk cId="3552172054" sldId="257"/>
            <ac:spMk id="4" creationId="{574AE95A-5CA3-08AD-081E-F2D46A14738A}"/>
          </ac:spMkLst>
        </pc:spChg>
        <pc:spChg chg="del">
          <ac:chgData name="Ellie Wardell" userId="2290b26e-cf15-428f-8ea2-59667d12aac7" providerId="ADAL" clId="{7A897142-C034-461B-9043-30B82AE5B126}" dt="2026-03-24T11:03:08.441" v="2964" actId="478"/>
          <ac:spMkLst>
            <pc:docMk/>
            <pc:sldMk cId="3552172054" sldId="257"/>
            <ac:spMk id="5" creationId="{9066DA5B-DB5B-D9EC-15A2-B169D2FD8692}"/>
          </ac:spMkLst>
        </pc:spChg>
        <pc:spChg chg="del">
          <ac:chgData name="Ellie Wardell" userId="2290b26e-cf15-428f-8ea2-59667d12aac7" providerId="ADAL" clId="{7A897142-C034-461B-9043-30B82AE5B126}" dt="2026-03-24T11:02:05.985" v="2933" actId="478"/>
          <ac:spMkLst>
            <pc:docMk/>
            <pc:sldMk cId="3552172054" sldId="257"/>
            <ac:spMk id="36" creationId="{E1AA418E-EA1A-13FA-D441-9DF04F7017A9}"/>
          </ac:spMkLst>
        </pc:spChg>
        <pc:spChg chg="del">
          <ac:chgData name="Ellie Wardell" userId="2290b26e-cf15-428f-8ea2-59667d12aac7" providerId="ADAL" clId="{7A897142-C034-461B-9043-30B82AE5B126}" dt="2026-03-24T11:02:10.957" v="2935" actId="478"/>
          <ac:spMkLst>
            <pc:docMk/>
            <pc:sldMk cId="3552172054" sldId="257"/>
            <ac:spMk id="37" creationId="{809B8152-84A7-7573-3F2C-41074AB0DD94}"/>
          </ac:spMkLst>
        </pc:spChg>
        <pc:spChg chg="del">
          <ac:chgData name="Ellie Wardell" userId="2290b26e-cf15-428f-8ea2-59667d12aac7" providerId="ADAL" clId="{7A897142-C034-461B-9043-30B82AE5B126}" dt="2026-03-24T11:02:08.507" v="2934" actId="478"/>
          <ac:spMkLst>
            <pc:docMk/>
            <pc:sldMk cId="3552172054" sldId="257"/>
            <ac:spMk id="38" creationId="{CEA09960-A4B3-7CDA-5169-C672DC0187E4}"/>
          </ac:spMkLst>
        </pc:spChg>
        <pc:spChg chg="del">
          <ac:chgData name="Ellie Wardell" userId="2290b26e-cf15-428f-8ea2-59667d12aac7" providerId="ADAL" clId="{7A897142-C034-461B-9043-30B82AE5B126}" dt="2026-03-24T11:02:34.172" v="2936" actId="478"/>
          <ac:spMkLst>
            <pc:docMk/>
            <pc:sldMk cId="3552172054" sldId="257"/>
            <ac:spMk id="46" creationId="{4AB0F246-6644-B8EB-092B-344091558944}"/>
          </ac:spMkLst>
        </pc:spChg>
        <pc:spChg chg="del">
          <ac:chgData name="Ellie Wardell" userId="2290b26e-cf15-428f-8ea2-59667d12aac7" providerId="ADAL" clId="{7A897142-C034-461B-9043-30B82AE5B126}" dt="2026-03-24T11:02:35.741" v="2937" actId="478"/>
          <ac:spMkLst>
            <pc:docMk/>
            <pc:sldMk cId="3552172054" sldId="257"/>
            <ac:spMk id="47" creationId="{FEA87B82-8F91-C1DC-D4E6-875A628E219F}"/>
          </ac:spMkLst>
        </pc:spChg>
        <pc:spChg chg="del mod">
          <ac:chgData name="Ellie Wardell" userId="2290b26e-cf15-428f-8ea2-59667d12aac7" providerId="ADAL" clId="{7A897142-C034-461B-9043-30B82AE5B126}" dt="2026-03-24T11:02:42.956" v="2939" actId="478"/>
          <ac:spMkLst>
            <pc:docMk/>
            <pc:sldMk cId="3552172054" sldId="257"/>
            <ac:spMk id="48" creationId="{4C7492CB-C929-D7F9-3F9A-7DD1CEF2C4D2}"/>
          </ac:spMkLst>
        </pc:spChg>
        <pc:spChg chg="del">
          <ac:chgData name="Ellie Wardell" userId="2290b26e-cf15-428f-8ea2-59667d12aac7" providerId="ADAL" clId="{7A897142-C034-461B-9043-30B82AE5B126}" dt="2026-03-24T11:02:45.824" v="2940" actId="478"/>
          <ac:spMkLst>
            <pc:docMk/>
            <pc:sldMk cId="3552172054" sldId="257"/>
            <ac:spMk id="49" creationId="{5A47A470-E4B0-FFAD-DC25-D7D5B128E478}"/>
          </ac:spMkLst>
        </pc:spChg>
        <pc:spChg chg="del">
          <ac:chgData name="Ellie Wardell" userId="2290b26e-cf15-428f-8ea2-59667d12aac7" providerId="ADAL" clId="{7A897142-C034-461B-9043-30B82AE5B126}" dt="2026-03-24T11:02:04.552" v="2932" actId="478"/>
          <ac:spMkLst>
            <pc:docMk/>
            <pc:sldMk cId="3552172054" sldId="257"/>
            <ac:spMk id="50" creationId="{B1967CB9-474B-3072-95A9-83D8E5BD1E80}"/>
          </ac:spMkLst>
        </pc:spChg>
        <pc:spChg chg="del">
          <ac:chgData name="Ellie Wardell" userId="2290b26e-cf15-428f-8ea2-59667d12aac7" providerId="ADAL" clId="{7A897142-C034-461B-9043-30B82AE5B126}" dt="2026-03-24T11:03:06.761" v="2963" actId="478"/>
          <ac:spMkLst>
            <pc:docMk/>
            <pc:sldMk cId="3552172054" sldId="257"/>
            <ac:spMk id="52" creationId="{5CA75198-8E9B-24D5-EAB8-AF7BEA172BA1}"/>
          </ac:spMkLst>
        </pc:spChg>
        <pc:spChg chg="del">
          <ac:chgData name="Ellie Wardell" userId="2290b26e-cf15-428f-8ea2-59667d12aac7" providerId="ADAL" clId="{7A897142-C034-461B-9043-30B82AE5B126}" dt="2026-03-24T11:03:08.441" v="2964" actId="478"/>
          <ac:spMkLst>
            <pc:docMk/>
            <pc:sldMk cId="3552172054" sldId="257"/>
            <ac:spMk id="53" creationId="{B2974498-9A7F-E723-5F66-A41CC312942F}"/>
          </ac:spMkLst>
        </pc:spChg>
        <pc:spChg chg="del">
          <ac:chgData name="Ellie Wardell" userId="2290b26e-cf15-428f-8ea2-59667d12aac7" providerId="ADAL" clId="{7A897142-C034-461B-9043-30B82AE5B126}" dt="2026-03-24T11:03:08.441" v="2964" actId="478"/>
          <ac:spMkLst>
            <pc:docMk/>
            <pc:sldMk cId="3552172054" sldId="257"/>
            <ac:spMk id="54" creationId="{FAAC5884-5673-D82D-02CC-A59439F03A28}"/>
          </ac:spMkLst>
        </pc:spChg>
        <pc:spChg chg="del">
          <ac:chgData name="Ellie Wardell" userId="2290b26e-cf15-428f-8ea2-59667d12aac7" providerId="ADAL" clId="{7A897142-C034-461B-9043-30B82AE5B126}" dt="2026-03-24T11:03:08.441" v="2964" actId="478"/>
          <ac:spMkLst>
            <pc:docMk/>
            <pc:sldMk cId="3552172054" sldId="257"/>
            <ac:spMk id="55" creationId="{A67EBABB-ADA1-16FA-A6E8-FF641E33767F}"/>
          </ac:spMkLst>
        </pc:spChg>
        <pc:spChg chg="del">
          <ac:chgData name="Ellie Wardell" userId="2290b26e-cf15-428f-8ea2-59667d12aac7" providerId="ADAL" clId="{7A897142-C034-461B-9043-30B82AE5B126}" dt="2026-03-24T11:03:06.761" v="2963" actId="478"/>
          <ac:spMkLst>
            <pc:docMk/>
            <pc:sldMk cId="3552172054" sldId="257"/>
            <ac:spMk id="56" creationId="{F6CE177B-6E1D-0367-9119-4FF5C7EB5554}"/>
          </ac:spMkLst>
        </pc:spChg>
        <pc:spChg chg="del">
          <ac:chgData name="Ellie Wardell" userId="2290b26e-cf15-428f-8ea2-59667d12aac7" providerId="ADAL" clId="{7A897142-C034-461B-9043-30B82AE5B126}" dt="2026-03-24T11:02:45.824" v="2940" actId="478"/>
          <ac:spMkLst>
            <pc:docMk/>
            <pc:sldMk cId="3552172054" sldId="257"/>
            <ac:spMk id="57" creationId="{C1243E2F-5B67-AAA6-5D00-7B69ED82FDA5}"/>
          </ac:spMkLst>
        </pc:spChg>
        <pc:spChg chg="del mod">
          <ac:chgData name="Ellie Wardell" userId="2290b26e-cf15-428f-8ea2-59667d12aac7" providerId="ADAL" clId="{7A897142-C034-461B-9043-30B82AE5B126}" dt="2026-03-24T11:03:08.441" v="2964" actId="478"/>
          <ac:spMkLst>
            <pc:docMk/>
            <pc:sldMk cId="3552172054" sldId="257"/>
            <ac:spMk id="58" creationId="{6FDF5CE7-B58F-F9B2-607B-AB877DE53F7F}"/>
          </ac:spMkLst>
        </pc:spChg>
        <pc:spChg chg="del mod">
          <ac:chgData name="Ellie Wardell" userId="2290b26e-cf15-428f-8ea2-59667d12aac7" providerId="ADAL" clId="{7A897142-C034-461B-9043-30B82AE5B126}" dt="2026-03-24T08:51:47.801" v="1585" actId="478"/>
          <ac:spMkLst>
            <pc:docMk/>
            <pc:sldMk cId="3552172054" sldId="257"/>
            <ac:spMk id="74" creationId="{9F5FA1C6-81AC-1012-C12D-60E07397143A}"/>
          </ac:spMkLst>
        </pc:spChg>
        <pc:spChg chg="del">
          <ac:chgData name="Ellie Wardell" userId="2290b26e-cf15-428f-8ea2-59667d12aac7" providerId="ADAL" clId="{7A897142-C034-461B-9043-30B82AE5B126}" dt="2026-03-24T08:51:47.801" v="1585" actId="478"/>
          <ac:spMkLst>
            <pc:docMk/>
            <pc:sldMk cId="3552172054" sldId="257"/>
            <ac:spMk id="75" creationId="{AB4CA347-E0E6-E7F8-76FE-1DFFD2401FFF}"/>
          </ac:spMkLst>
        </pc:spChg>
        <pc:spChg chg="del">
          <ac:chgData name="Ellie Wardell" userId="2290b26e-cf15-428f-8ea2-59667d12aac7" providerId="ADAL" clId="{7A897142-C034-461B-9043-30B82AE5B126}" dt="2026-03-24T08:51:47.801" v="1585" actId="478"/>
          <ac:spMkLst>
            <pc:docMk/>
            <pc:sldMk cId="3552172054" sldId="257"/>
            <ac:spMk id="76" creationId="{BDFD11BD-610F-07C4-A594-11EF211D0EB3}"/>
          </ac:spMkLst>
        </pc:spChg>
        <pc:spChg chg="del">
          <ac:chgData name="Ellie Wardell" userId="2290b26e-cf15-428f-8ea2-59667d12aac7" providerId="ADAL" clId="{7A897142-C034-461B-9043-30B82AE5B126}" dt="2026-03-24T08:51:47.801" v="1585" actId="478"/>
          <ac:spMkLst>
            <pc:docMk/>
            <pc:sldMk cId="3552172054" sldId="257"/>
            <ac:spMk id="77" creationId="{A8639520-3FF0-1E47-5E95-75107FE40F6B}"/>
          </ac:spMkLst>
        </pc:spChg>
        <pc:spChg chg="del">
          <ac:chgData name="Ellie Wardell" userId="2290b26e-cf15-428f-8ea2-59667d12aac7" providerId="ADAL" clId="{7A897142-C034-461B-9043-30B82AE5B126}" dt="2026-03-24T08:51:47.801" v="1585" actId="478"/>
          <ac:spMkLst>
            <pc:docMk/>
            <pc:sldMk cId="3552172054" sldId="257"/>
            <ac:spMk id="78" creationId="{68038061-CC4C-88F3-1D46-C2417F6A49CC}"/>
          </ac:spMkLst>
        </pc:spChg>
        <pc:spChg chg="del">
          <ac:chgData name="Ellie Wardell" userId="2290b26e-cf15-428f-8ea2-59667d12aac7" providerId="ADAL" clId="{7A897142-C034-461B-9043-30B82AE5B126}" dt="2026-03-24T08:51:47.801" v="1585" actId="478"/>
          <ac:spMkLst>
            <pc:docMk/>
            <pc:sldMk cId="3552172054" sldId="257"/>
            <ac:spMk id="79" creationId="{AE9E69D0-DA7A-015C-B310-BBE4EAE2A58E}"/>
          </ac:spMkLst>
        </pc:spChg>
        <pc:spChg chg="del">
          <ac:chgData name="Ellie Wardell" userId="2290b26e-cf15-428f-8ea2-59667d12aac7" providerId="ADAL" clId="{7A897142-C034-461B-9043-30B82AE5B126}" dt="2026-03-24T08:51:47.801" v="1585" actId="478"/>
          <ac:spMkLst>
            <pc:docMk/>
            <pc:sldMk cId="3552172054" sldId="257"/>
            <ac:spMk id="80" creationId="{282979DF-A283-1DC5-3C98-88B939B8E85E}"/>
          </ac:spMkLst>
        </pc:spChg>
        <pc:graphicFrameChg chg="add mod modGraphic">
          <ac:chgData name="Ellie Wardell" userId="2290b26e-cf15-428f-8ea2-59667d12aac7" providerId="ADAL" clId="{7A897142-C034-461B-9043-30B82AE5B126}" dt="2026-03-24T13:02:52.004" v="3806" actId="1076"/>
          <ac:graphicFrameMkLst>
            <pc:docMk/>
            <pc:sldMk cId="3552172054" sldId="257"/>
            <ac:graphicFrameMk id="6" creationId="{C3451047-7111-E7CC-F8E4-F27BC96C5184}"/>
          </ac:graphicFrameMkLst>
        </pc:graphicFrameChg>
      </pc:sldChg>
      <pc:sldChg chg="modSp">
        <pc:chgData name="Ellie Wardell" userId="2290b26e-cf15-428f-8ea2-59667d12aac7" providerId="ADAL" clId="{7A897142-C034-461B-9043-30B82AE5B126}" dt="2026-03-24T10:19:56.613" v="2454"/>
        <pc:sldMkLst>
          <pc:docMk/>
          <pc:sldMk cId="1241180522" sldId="258"/>
        </pc:sldMkLst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1241180522" sldId="258"/>
            <ac:spMk id="4" creationId="{6866FE1F-398D-F600-C0D3-4B09AD7F1734}"/>
          </ac:spMkLst>
        </pc:spChg>
      </pc:sldChg>
      <pc:sldChg chg="modSp mod">
        <pc:chgData name="Ellie Wardell" userId="2290b26e-cf15-428f-8ea2-59667d12aac7" providerId="ADAL" clId="{7A897142-C034-461B-9043-30B82AE5B126}" dt="2026-03-24T13:07:43.186" v="3940" actId="1076"/>
        <pc:sldMkLst>
          <pc:docMk/>
          <pc:sldMk cId="3249547326" sldId="259"/>
        </pc:sldMkLst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3249547326" sldId="259"/>
            <ac:spMk id="4" creationId="{9FB3080D-A7B4-4A80-B804-2F9CF590C6BF}"/>
          </ac:spMkLst>
        </pc:spChg>
        <pc:spChg chg="mod">
          <ac:chgData name="Ellie Wardell" userId="2290b26e-cf15-428f-8ea2-59667d12aac7" providerId="ADAL" clId="{7A897142-C034-461B-9043-30B82AE5B126}" dt="2026-03-24T13:07:20.222" v="3935" actId="122"/>
          <ac:spMkLst>
            <pc:docMk/>
            <pc:sldMk cId="3249547326" sldId="259"/>
            <ac:spMk id="18" creationId="{56D02CE7-6C3E-5FCE-B762-35C3D2224B93}"/>
          </ac:spMkLst>
        </pc:spChg>
        <pc:spChg chg="mod">
          <ac:chgData name="Ellie Wardell" userId="2290b26e-cf15-428f-8ea2-59667d12aac7" providerId="ADAL" clId="{7A897142-C034-461B-9043-30B82AE5B126}" dt="2026-03-24T13:07:43.186" v="3940" actId="1076"/>
          <ac:spMkLst>
            <pc:docMk/>
            <pc:sldMk cId="3249547326" sldId="259"/>
            <ac:spMk id="22" creationId="{BE5EEC3A-61F8-CAF6-5629-397DC64AF39F}"/>
          </ac:spMkLst>
        </pc:spChg>
        <pc:spChg chg="mod">
          <ac:chgData name="Ellie Wardell" userId="2290b26e-cf15-428f-8ea2-59667d12aac7" providerId="ADAL" clId="{7A897142-C034-461B-9043-30B82AE5B126}" dt="2026-03-24T13:07:07.951" v="3932" actId="1076"/>
          <ac:spMkLst>
            <pc:docMk/>
            <pc:sldMk cId="3249547326" sldId="259"/>
            <ac:spMk id="23" creationId="{425D1FE0-540A-A573-53E6-A88127A0E9AF}"/>
          </ac:spMkLst>
        </pc:spChg>
        <pc:graphicFrameChg chg="mod modGraphic">
          <ac:chgData name="Ellie Wardell" userId="2290b26e-cf15-428f-8ea2-59667d12aac7" providerId="ADAL" clId="{7A897142-C034-461B-9043-30B82AE5B126}" dt="2026-03-24T13:06:40.232" v="3929" actId="255"/>
          <ac:graphicFrameMkLst>
            <pc:docMk/>
            <pc:sldMk cId="3249547326" sldId="259"/>
            <ac:graphicFrameMk id="17" creationId="{6A78FB93-43F3-57D7-A21C-1CABA76A6D2D}"/>
          </ac:graphicFrameMkLst>
        </pc:graphicFrameChg>
        <pc:graphicFrameChg chg="mod modGraphic">
          <ac:chgData name="Ellie Wardell" userId="2290b26e-cf15-428f-8ea2-59667d12aac7" providerId="ADAL" clId="{7A897142-C034-461B-9043-30B82AE5B126}" dt="2026-03-24T13:05:00.848" v="3917" actId="14100"/>
          <ac:graphicFrameMkLst>
            <pc:docMk/>
            <pc:sldMk cId="3249547326" sldId="259"/>
            <ac:graphicFrameMk id="19" creationId="{9EED2EB9-DA5C-1F88-5435-DEAE5910AB37}"/>
          </ac:graphicFrameMkLst>
        </pc:graphicFrameChg>
      </pc:sldChg>
      <pc:sldChg chg="addSp delSp modSp mod setBg">
        <pc:chgData name="Ellie Wardell" userId="2290b26e-cf15-428f-8ea2-59667d12aac7" providerId="ADAL" clId="{7A897142-C034-461B-9043-30B82AE5B126}" dt="2026-03-24T13:04:13.966" v="3909" actId="1076"/>
        <pc:sldMkLst>
          <pc:docMk/>
          <pc:sldMk cId="4186120401" sldId="260"/>
        </pc:sldMkLst>
        <pc:spChg chg="mod">
          <ac:chgData name="Ellie Wardell" userId="2290b26e-cf15-428f-8ea2-59667d12aac7" providerId="ADAL" clId="{7A897142-C034-461B-9043-30B82AE5B126}" dt="2026-03-24T09:07:46.435" v="1934" actId="403"/>
          <ac:spMkLst>
            <pc:docMk/>
            <pc:sldMk cId="4186120401" sldId="260"/>
            <ac:spMk id="2" creationId="{CDC3CB89-CE49-0C41-668B-A3AE4178EED6}"/>
          </ac:spMkLst>
        </pc:spChg>
        <pc:spChg chg="del mod">
          <ac:chgData name="Ellie Wardell" userId="2290b26e-cf15-428f-8ea2-59667d12aac7" providerId="ADAL" clId="{7A897142-C034-461B-9043-30B82AE5B126}" dt="2026-03-24T08:51:58.162" v="1587" actId="478"/>
          <ac:spMkLst>
            <pc:docMk/>
            <pc:sldMk cId="4186120401" sldId="260"/>
            <ac:spMk id="3" creationId="{C37FC456-5F15-F90B-D717-CE8C62005C69}"/>
          </ac:spMkLst>
        </pc:spChg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4186120401" sldId="260"/>
            <ac:spMk id="4" creationId="{CA6BD5DC-57A5-13D8-0D89-9F0D43EFC12D}"/>
          </ac:spMkLst>
        </pc:spChg>
        <pc:spChg chg="add del">
          <ac:chgData name="Ellie Wardell" userId="2290b26e-cf15-428f-8ea2-59667d12aac7" providerId="ADAL" clId="{7A897142-C034-461B-9043-30B82AE5B126}" dt="2026-03-24T08:53:57.184" v="1780" actId="478"/>
          <ac:spMkLst>
            <pc:docMk/>
            <pc:sldMk cId="4186120401" sldId="260"/>
            <ac:spMk id="6" creationId="{9D49E013-45D3-733B-1D55-AD9594B01C44}"/>
          </ac:spMkLst>
        </pc:spChg>
        <pc:spChg chg="add mod">
          <ac:chgData name="Ellie Wardell" userId="2290b26e-cf15-428f-8ea2-59667d12aac7" providerId="ADAL" clId="{7A897142-C034-461B-9043-30B82AE5B126}" dt="2026-03-24T13:04:13.966" v="3909" actId="1076"/>
          <ac:spMkLst>
            <pc:docMk/>
            <pc:sldMk cId="4186120401" sldId="260"/>
            <ac:spMk id="9" creationId="{44307EE6-B6B0-E676-6657-0B6D5734105B}"/>
          </ac:spMkLst>
        </pc:spChg>
        <pc:graphicFrameChg chg="add mod modGraphic">
          <ac:chgData name="Ellie Wardell" userId="2290b26e-cf15-428f-8ea2-59667d12aac7" providerId="ADAL" clId="{7A897142-C034-461B-9043-30B82AE5B126}" dt="2026-03-24T13:03:25.654" v="3807" actId="1076"/>
          <ac:graphicFrameMkLst>
            <pc:docMk/>
            <pc:sldMk cId="4186120401" sldId="260"/>
            <ac:graphicFrameMk id="7" creationId="{00F280BC-09F7-1A37-1953-A6E09873E5CC}"/>
          </ac:graphicFrameMkLst>
        </pc:graphicFrameChg>
      </pc:sldChg>
      <pc:sldChg chg="delSp modSp mod">
        <pc:chgData name="Ellie Wardell" userId="2290b26e-cf15-428f-8ea2-59667d12aac7" providerId="ADAL" clId="{7A897142-C034-461B-9043-30B82AE5B126}" dt="2026-03-24T12:45:18.814" v="3720" actId="1076"/>
        <pc:sldMkLst>
          <pc:docMk/>
          <pc:sldMk cId="361922663" sldId="261"/>
        </pc:sldMkLst>
        <pc:spChg chg="mod">
          <ac:chgData name="Ellie Wardell" userId="2290b26e-cf15-428f-8ea2-59667d12aac7" providerId="ADAL" clId="{7A897142-C034-461B-9043-30B82AE5B126}" dt="2026-03-24T12:45:18.814" v="3720" actId="1076"/>
          <ac:spMkLst>
            <pc:docMk/>
            <pc:sldMk cId="361922663" sldId="261"/>
            <ac:spMk id="2" creationId="{6DC0CD58-B850-1103-971D-956802104474}"/>
          </ac:spMkLst>
        </pc:spChg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361922663" sldId="261"/>
            <ac:spMk id="4" creationId="{3C0B6800-6851-D1F2-5A15-DC5907268C90}"/>
          </ac:spMkLst>
        </pc:spChg>
        <pc:spChg chg="del">
          <ac:chgData name="Ellie Wardell" userId="2290b26e-cf15-428f-8ea2-59667d12aac7" providerId="ADAL" clId="{7A897142-C034-461B-9043-30B82AE5B126}" dt="2026-03-24T12:44:30.166" v="3705" actId="478"/>
          <ac:spMkLst>
            <pc:docMk/>
            <pc:sldMk cId="361922663" sldId="261"/>
            <ac:spMk id="8" creationId="{AE820B06-3B6F-4CEC-8592-C805E8A2B6B7}"/>
          </ac:spMkLst>
        </pc:spChg>
      </pc:sldChg>
      <pc:sldChg chg="modSp mod">
        <pc:chgData name="Ellie Wardell" userId="2290b26e-cf15-428f-8ea2-59667d12aac7" providerId="ADAL" clId="{7A897142-C034-461B-9043-30B82AE5B126}" dt="2026-03-24T13:08:08.069" v="3941" actId="2711"/>
        <pc:sldMkLst>
          <pc:docMk/>
          <pc:sldMk cId="219075953" sldId="262"/>
        </pc:sldMkLst>
        <pc:spChg chg="mod">
          <ac:chgData name="Ellie Wardell" userId="2290b26e-cf15-428f-8ea2-59667d12aac7" providerId="ADAL" clId="{7A897142-C034-461B-9043-30B82AE5B126}" dt="2026-03-24T13:08:08.069" v="3941" actId="2711"/>
          <ac:spMkLst>
            <pc:docMk/>
            <pc:sldMk cId="219075953" sldId="262"/>
            <ac:spMk id="16" creationId="{23380568-1119-0373-A39F-E7BF25A8F166}"/>
          </ac:spMkLst>
        </pc:spChg>
      </pc:sldChg>
      <pc:sldChg chg="modSp del">
        <pc:chgData name="Ellie Wardell" userId="2290b26e-cf15-428f-8ea2-59667d12aac7" providerId="ADAL" clId="{7A897142-C034-461B-9043-30B82AE5B126}" dt="2026-03-24T12:26:15.532" v="3244" actId="47"/>
        <pc:sldMkLst>
          <pc:docMk/>
          <pc:sldMk cId="1596938011" sldId="264"/>
        </pc:sldMkLst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1596938011" sldId="264"/>
            <ac:spMk id="4" creationId="{9B90B2E6-48B6-7595-A44D-DE4F72835F37}"/>
          </ac:spMkLst>
        </pc:spChg>
      </pc:sldChg>
      <pc:sldChg chg="modSp del">
        <pc:chgData name="Ellie Wardell" userId="2290b26e-cf15-428f-8ea2-59667d12aac7" providerId="ADAL" clId="{7A897142-C034-461B-9043-30B82AE5B126}" dt="2026-03-24T12:26:13.456" v="3243" actId="47"/>
        <pc:sldMkLst>
          <pc:docMk/>
          <pc:sldMk cId="684290186" sldId="273"/>
        </pc:sldMkLst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684290186" sldId="273"/>
            <ac:spMk id="4" creationId="{25B192F5-B04B-BBB2-EED0-6EFB0FB2DC93}"/>
          </ac:spMkLst>
        </pc:spChg>
      </pc:sldChg>
      <pc:sldChg chg="modSp">
        <pc:chgData name="Ellie Wardell" userId="2290b26e-cf15-428f-8ea2-59667d12aac7" providerId="ADAL" clId="{7A897142-C034-461B-9043-30B82AE5B126}" dt="2026-03-24T10:19:56.613" v="2454"/>
        <pc:sldMkLst>
          <pc:docMk/>
          <pc:sldMk cId="360830816" sldId="274"/>
        </pc:sldMkLst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360830816" sldId="274"/>
            <ac:spMk id="4" creationId="{62298CB2-023E-3A31-808E-4820142D7250}"/>
          </ac:spMkLst>
        </pc:spChg>
      </pc:sldChg>
      <pc:sldChg chg="modSp mod">
        <pc:chgData name="Ellie Wardell" userId="2290b26e-cf15-428f-8ea2-59667d12aac7" providerId="ADAL" clId="{7A897142-C034-461B-9043-30B82AE5B126}" dt="2026-03-24T13:10:25.705" v="3948" actId="20577"/>
        <pc:sldMkLst>
          <pc:docMk/>
          <pc:sldMk cId="498994809" sldId="275"/>
        </pc:sldMkLst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498994809" sldId="275"/>
            <ac:spMk id="4" creationId="{427D35BA-A297-E452-8706-BD6E46CCDA6B}"/>
          </ac:spMkLst>
        </pc:spChg>
        <pc:spChg chg="mod">
          <ac:chgData name="Ellie Wardell" userId="2290b26e-cf15-428f-8ea2-59667d12aac7" providerId="ADAL" clId="{7A897142-C034-461B-9043-30B82AE5B126}" dt="2026-03-23T17:23:20.971" v="53" actId="403"/>
          <ac:spMkLst>
            <pc:docMk/>
            <pc:sldMk cId="498994809" sldId="275"/>
            <ac:spMk id="5" creationId="{1F05A144-FCD3-F482-418C-D32F5AE0317E}"/>
          </ac:spMkLst>
        </pc:spChg>
        <pc:spChg chg="mod">
          <ac:chgData name="Ellie Wardell" userId="2290b26e-cf15-428f-8ea2-59667d12aac7" providerId="ADAL" clId="{7A897142-C034-461B-9043-30B82AE5B126}" dt="2026-03-23T17:23:11.278" v="49" actId="255"/>
          <ac:spMkLst>
            <pc:docMk/>
            <pc:sldMk cId="498994809" sldId="275"/>
            <ac:spMk id="6" creationId="{FDE0002F-6C27-4A0F-7470-D9A687AE7D84}"/>
          </ac:spMkLst>
        </pc:spChg>
        <pc:spChg chg="mod">
          <ac:chgData name="Ellie Wardell" userId="2290b26e-cf15-428f-8ea2-59667d12aac7" providerId="ADAL" clId="{7A897142-C034-461B-9043-30B82AE5B126}" dt="2026-03-23T17:23:11.278" v="49" actId="255"/>
          <ac:spMkLst>
            <pc:docMk/>
            <pc:sldMk cId="498994809" sldId="275"/>
            <ac:spMk id="7" creationId="{A3471E5E-4004-4C57-8546-0FF10CAF1D27}"/>
          </ac:spMkLst>
        </pc:spChg>
        <pc:spChg chg="mod">
          <ac:chgData name="Ellie Wardell" userId="2290b26e-cf15-428f-8ea2-59667d12aac7" providerId="ADAL" clId="{7A897142-C034-461B-9043-30B82AE5B126}" dt="2026-03-23T17:24:21.389" v="58" actId="113"/>
          <ac:spMkLst>
            <pc:docMk/>
            <pc:sldMk cId="498994809" sldId="275"/>
            <ac:spMk id="8" creationId="{2ED9E228-A278-92C2-014B-904FD4DDA0EC}"/>
          </ac:spMkLst>
        </pc:spChg>
        <pc:spChg chg="mod">
          <ac:chgData name="Ellie Wardell" userId="2290b26e-cf15-428f-8ea2-59667d12aac7" providerId="ADAL" clId="{7A897142-C034-461B-9043-30B82AE5B126}" dt="2026-03-23T17:24:45.624" v="64" actId="113"/>
          <ac:spMkLst>
            <pc:docMk/>
            <pc:sldMk cId="498994809" sldId="275"/>
            <ac:spMk id="9" creationId="{FAF82772-D468-53DE-38E4-7039693E4D02}"/>
          </ac:spMkLst>
        </pc:spChg>
        <pc:spChg chg="mod">
          <ac:chgData name="Ellie Wardell" userId="2290b26e-cf15-428f-8ea2-59667d12aac7" providerId="ADAL" clId="{7A897142-C034-461B-9043-30B82AE5B126}" dt="2026-03-23T17:23:20.971" v="53" actId="403"/>
          <ac:spMkLst>
            <pc:docMk/>
            <pc:sldMk cId="498994809" sldId="275"/>
            <ac:spMk id="10" creationId="{2EC03C45-C2D0-C9F5-7AA2-870E30DA665B}"/>
          </ac:spMkLst>
        </pc:spChg>
        <pc:spChg chg="mod">
          <ac:chgData name="Ellie Wardell" userId="2290b26e-cf15-428f-8ea2-59667d12aac7" providerId="ADAL" clId="{7A897142-C034-461B-9043-30B82AE5B126}" dt="2026-03-23T17:23:11.278" v="49" actId="255"/>
          <ac:spMkLst>
            <pc:docMk/>
            <pc:sldMk cId="498994809" sldId="275"/>
            <ac:spMk id="11" creationId="{0A2DBC0D-5FBF-7D10-6920-5C204CFA7400}"/>
          </ac:spMkLst>
        </pc:spChg>
        <pc:spChg chg="mod">
          <ac:chgData name="Ellie Wardell" userId="2290b26e-cf15-428f-8ea2-59667d12aac7" providerId="ADAL" clId="{7A897142-C034-461B-9043-30B82AE5B126}" dt="2026-03-23T17:21:36.608" v="3"/>
          <ac:spMkLst>
            <pc:docMk/>
            <pc:sldMk cId="498994809" sldId="275"/>
            <ac:spMk id="12" creationId="{C116DFCC-1DD3-3C93-FEAF-6297F3CDCB00}"/>
          </ac:spMkLst>
        </pc:spChg>
        <pc:spChg chg="mod">
          <ac:chgData name="Ellie Wardell" userId="2290b26e-cf15-428f-8ea2-59667d12aac7" providerId="ADAL" clId="{7A897142-C034-461B-9043-30B82AE5B126}" dt="2026-03-23T17:23:11.278" v="49" actId="255"/>
          <ac:spMkLst>
            <pc:docMk/>
            <pc:sldMk cId="498994809" sldId="275"/>
            <ac:spMk id="13" creationId="{3094F699-EDA0-0E40-56E7-8B8038D4A7D0}"/>
          </ac:spMkLst>
        </pc:spChg>
        <pc:spChg chg="mod">
          <ac:chgData name="Ellie Wardell" userId="2290b26e-cf15-428f-8ea2-59667d12aac7" providerId="ADAL" clId="{7A897142-C034-461B-9043-30B82AE5B126}" dt="2026-03-23T17:21:50.052" v="5"/>
          <ac:spMkLst>
            <pc:docMk/>
            <pc:sldMk cId="498994809" sldId="275"/>
            <ac:spMk id="14" creationId="{0055690C-EBD6-5E37-3EEE-43CABFBEA812}"/>
          </ac:spMkLst>
        </pc:spChg>
        <pc:spChg chg="mod">
          <ac:chgData name="Ellie Wardell" userId="2290b26e-cf15-428f-8ea2-59667d12aac7" providerId="ADAL" clId="{7A897142-C034-461B-9043-30B82AE5B126}" dt="2026-03-23T17:23:20.971" v="53" actId="403"/>
          <ac:spMkLst>
            <pc:docMk/>
            <pc:sldMk cId="498994809" sldId="275"/>
            <ac:spMk id="15" creationId="{C30037D1-FC7E-E128-E591-9532E8C3493D}"/>
          </ac:spMkLst>
        </pc:spChg>
        <pc:spChg chg="mod">
          <ac:chgData name="Ellie Wardell" userId="2290b26e-cf15-428f-8ea2-59667d12aac7" providerId="ADAL" clId="{7A897142-C034-461B-9043-30B82AE5B126}" dt="2026-03-23T17:23:11.278" v="49" actId="255"/>
          <ac:spMkLst>
            <pc:docMk/>
            <pc:sldMk cId="498994809" sldId="275"/>
            <ac:spMk id="16" creationId="{22F8B27C-0409-93D6-0A53-2A4B095D061D}"/>
          </ac:spMkLst>
        </pc:spChg>
        <pc:spChg chg="mod">
          <ac:chgData name="Ellie Wardell" userId="2290b26e-cf15-428f-8ea2-59667d12aac7" providerId="ADAL" clId="{7A897142-C034-461B-9043-30B82AE5B126}" dt="2026-03-23T17:22:21.182" v="24" actId="20577"/>
          <ac:spMkLst>
            <pc:docMk/>
            <pc:sldMk cId="498994809" sldId="275"/>
            <ac:spMk id="17" creationId="{B1397983-9772-C4D6-4E0C-9334D9924635}"/>
          </ac:spMkLst>
        </pc:spChg>
        <pc:spChg chg="mod">
          <ac:chgData name="Ellie Wardell" userId="2290b26e-cf15-428f-8ea2-59667d12aac7" providerId="ADAL" clId="{7A897142-C034-461B-9043-30B82AE5B126}" dt="2026-03-23T17:22:37.453" v="37" actId="20577"/>
          <ac:spMkLst>
            <pc:docMk/>
            <pc:sldMk cId="498994809" sldId="275"/>
            <ac:spMk id="18" creationId="{5C15F41F-72E8-E844-6021-5F33F848987A}"/>
          </ac:spMkLst>
        </pc:spChg>
        <pc:spChg chg="mod">
          <ac:chgData name="Ellie Wardell" userId="2290b26e-cf15-428f-8ea2-59667d12aac7" providerId="ADAL" clId="{7A897142-C034-461B-9043-30B82AE5B126}" dt="2026-03-24T13:10:25.705" v="3948" actId="20577"/>
          <ac:spMkLst>
            <pc:docMk/>
            <pc:sldMk cId="498994809" sldId="275"/>
            <ac:spMk id="19" creationId="{D73941FD-F09D-2976-F936-8422CA55597C}"/>
          </ac:spMkLst>
        </pc:spChg>
      </pc:sldChg>
      <pc:sldChg chg="modSp mod">
        <pc:chgData name="Ellie Wardell" userId="2290b26e-cf15-428f-8ea2-59667d12aac7" providerId="ADAL" clId="{7A897142-C034-461B-9043-30B82AE5B126}" dt="2026-03-24T13:11:32.302" v="3954" actId="20577"/>
        <pc:sldMkLst>
          <pc:docMk/>
          <pc:sldMk cId="3365694880" sldId="276"/>
        </pc:sldMkLst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3365694880" sldId="276"/>
            <ac:spMk id="4" creationId="{2421D497-4BB3-E10E-A440-8C06603ACB8B}"/>
          </ac:spMkLst>
        </pc:spChg>
        <pc:spChg chg="mod">
          <ac:chgData name="Ellie Wardell" userId="2290b26e-cf15-428f-8ea2-59667d12aac7" providerId="ADAL" clId="{7A897142-C034-461B-9043-30B82AE5B126}" dt="2026-03-23T17:37:18.623" v="163" actId="2711"/>
          <ac:spMkLst>
            <pc:docMk/>
            <pc:sldMk cId="3365694880" sldId="276"/>
            <ac:spMk id="5" creationId="{72B912AE-564E-68D6-0A47-8CFB88298207}"/>
          </ac:spMkLst>
        </pc:spChg>
        <pc:spChg chg="mod">
          <ac:chgData name="Ellie Wardell" userId="2290b26e-cf15-428f-8ea2-59667d12aac7" providerId="ADAL" clId="{7A897142-C034-461B-9043-30B82AE5B126}" dt="2026-03-23T17:34:56.121" v="96"/>
          <ac:spMkLst>
            <pc:docMk/>
            <pc:sldMk cId="3365694880" sldId="276"/>
            <ac:spMk id="6" creationId="{7BC6EF3E-16F5-DA9F-B48A-B38FABC5F6AE}"/>
          </ac:spMkLst>
        </pc:spChg>
        <pc:spChg chg="mod">
          <ac:chgData name="Ellie Wardell" userId="2290b26e-cf15-428f-8ea2-59667d12aac7" providerId="ADAL" clId="{7A897142-C034-461B-9043-30B82AE5B126}" dt="2026-03-23T17:39:08.810" v="180" actId="20577"/>
          <ac:spMkLst>
            <pc:docMk/>
            <pc:sldMk cId="3365694880" sldId="276"/>
            <ac:spMk id="7" creationId="{4CF57F08-22E9-B750-58D2-168E239F1F05}"/>
          </ac:spMkLst>
        </pc:spChg>
        <pc:spChg chg="mod">
          <ac:chgData name="Ellie Wardell" userId="2290b26e-cf15-428f-8ea2-59667d12aac7" providerId="ADAL" clId="{7A897142-C034-461B-9043-30B82AE5B126}" dt="2026-03-23T17:38:49.582" v="166" actId="2711"/>
          <ac:spMkLst>
            <pc:docMk/>
            <pc:sldMk cId="3365694880" sldId="276"/>
            <ac:spMk id="8" creationId="{B513F3FB-05FE-92F8-1429-79CFD30537C8}"/>
          </ac:spMkLst>
        </pc:spChg>
        <pc:spChg chg="mod">
          <ac:chgData name="Ellie Wardell" userId="2290b26e-cf15-428f-8ea2-59667d12aac7" providerId="ADAL" clId="{7A897142-C034-461B-9043-30B82AE5B126}" dt="2026-03-23T17:39:20.448" v="183" actId="2711"/>
          <ac:spMkLst>
            <pc:docMk/>
            <pc:sldMk cId="3365694880" sldId="276"/>
            <ac:spMk id="9" creationId="{92824C20-07A7-0565-09B9-608162C0590D}"/>
          </ac:spMkLst>
        </pc:spChg>
        <pc:spChg chg="mod">
          <ac:chgData name="Ellie Wardell" userId="2290b26e-cf15-428f-8ea2-59667d12aac7" providerId="ADAL" clId="{7A897142-C034-461B-9043-30B82AE5B126}" dt="2026-03-23T17:37:18.623" v="163" actId="2711"/>
          <ac:spMkLst>
            <pc:docMk/>
            <pc:sldMk cId="3365694880" sldId="276"/>
            <ac:spMk id="10" creationId="{16A452FF-B6AC-990B-54A8-C1A217542256}"/>
          </ac:spMkLst>
        </pc:spChg>
        <pc:spChg chg="mod">
          <ac:chgData name="Ellie Wardell" userId="2290b26e-cf15-428f-8ea2-59667d12aac7" providerId="ADAL" clId="{7A897142-C034-461B-9043-30B82AE5B126}" dt="2026-03-24T13:11:08.754" v="3953" actId="313"/>
          <ac:spMkLst>
            <pc:docMk/>
            <pc:sldMk cId="3365694880" sldId="276"/>
            <ac:spMk id="11" creationId="{3576C85D-3F3F-0E71-0AB4-C9DBAE9E9346}"/>
          </ac:spMkLst>
        </pc:spChg>
        <pc:spChg chg="mod">
          <ac:chgData name="Ellie Wardell" userId="2290b26e-cf15-428f-8ea2-59667d12aac7" providerId="ADAL" clId="{7A897142-C034-461B-9043-30B82AE5B126}" dt="2026-03-23T17:35:49.133" v="104"/>
          <ac:spMkLst>
            <pc:docMk/>
            <pc:sldMk cId="3365694880" sldId="276"/>
            <ac:spMk id="12" creationId="{B3DBFC07-C9FA-80FB-11CF-2F6E78E76924}"/>
          </ac:spMkLst>
        </pc:spChg>
        <pc:spChg chg="mod">
          <ac:chgData name="Ellie Wardell" userId="2290b26e-cf15-428f-8ea2-59667d12aac7" providerId="ADAL" clId="{7A897142-C034-461B-9043-30B82AE5B126}" dt="2026-03-23T17:37:18.623" v="163" actId="2711"/>
          <ac:spMkLst>
            <pc:docMk/>
            <pc:sldMk cId="3365694880" sldId="276"/>
            <ac:spMk id="13" creationId="{06CE0CF7-9345-541F-372B-60D3DEB4FAF5}"/>
          </ac:spMkLst>
        </pc:spChg>
        <pc:spChg chg="mod">
          <ac:chgData name="Ellie Wardell" userId="2290b26e-cf15-428f-8ea2-59667d12aac7" providerId="ADAL" clId="{7A897142-C034-461B-9043-30B82AE5B126}" dt="2026-03-23T17:36:11.911" v="106"/>
          <ac:spMkLst>
            <pc:docMk/>
            <pc:sldMk cId="3365694880" sldId="276"/>
            <ac:spMk id="14" creationId="{7CDB8557-05D1-7D64-CE7C-DE9652631214}"/>
          </ac:spMkLst>
        </pc:spChg>
        <pc:spChg chg="mod">
          <ac:chgData name="Ellie Wardell" userId="2290b26e-cf15-428f-8ea2-59667d12aac7" providerId="ADAL" clId="{7A897142-C034-461B-9043-30B82AE5B126}" dt="2026-03-23T17:37:18.623" v="163" actId="2711"/>
          <ac:spMkLst>
            <pc:docMk/>
            <pc:sldMk cId="3365694880" sldId="276"/>
            <ac:spMk id="15" creationId="{15A81419-2FA0-DD4B-B719-A3B4BC97F12E}"/>
          </ac:spMkLst>
        </pc:spChg>
        <pc:spChg chg="mod">
          <ac:chgData name="Ellie Wardell" userId="2290b26e-cf15-428f-8ea2-59667d12aac7" providerId="ADAL" clId="{7A897142-C034-461B-9043-30B82AE5B126}" dt="2026-03-23T17:36:28.439" v="128"/>
          <ac:spMkLst>
            <pc:docMk/>
            <pc:sldMk cId="3365694880" sldId="276"/>
            <ac:spMk id="16" creationId="{09DC67BF-5B77-AE9C-1C16-AC6E3AF382D6}"/>
          </ac:spMkLst>
        </pc:spChg>
        <pc:spChg chg="mod">
          <ac:chgData name="Ellie Wardell" userId="2290b26e-cf15-428f-8ea2-59667d12aac7" providerId="ADAL" clId="{7A897142-C034-461B-9043-30B82AE5B126}" dt="2026-03-23T17:36:40.490" v="137"/>
          <ac:spMkLst>
            <pc:docMk/>
            <pc:sldMk cId="3365694880" sldId="276"/>
            <ac:spMk id="17" creationId="{91061102-C488-9741-69FB-F574DA74D8AE}"/>
          </ac:spMkLst>
        </pc:spChg>
        <pc:spChg chg="mod">
          <ac:chgData name="Ellie Wardell" userId="2290b26e-cf15-428f-8ea2-59667d12aac7" providerId="ADAL" clId="{7A897142-C034-461B-9043-30B82AE5B126}" dt="2026-03-23T17:37:18.623" v="163" actId="2711"/>
          <ac:spMkLst>
            <pc:docMk/>
            <pc:sldMk cId="3365694880" sldId="276"/>
            <ac:spMk id="18" creationId="{8EBD3144-764E-FBAE-577B-4B739270269B}"/>
          </ac:spMkLst>
        </pc:spChg>
        <pc:spChg chg="mod">
          <ac:chgData name="Ellie Wardell" userId="2290b26e-cf15-428f-8ea2-59667d12aac7" providerId="ADAL" clId="{7A897142-C034-461B-9043-30B82AE5B126}" dt="2026-03-24T13:11:32.302" v="3954" actId="20577"/>
          <ac:spMkLst>
            <pc:docMk/>
            <pc:sldMk cId="3365694880" sldId="276"/>
            <ac:spMk id="19" creationId="{C99A69F1-6937-F20B-98FA-F53792CFD8C1}"/>
          </ac:spMkLst>
        </pc:spChg>
      </pc:sldChg>
      <pc:sldChg chg="modSp mod">
        <pc:chgData name="Ellie Wardell" userId="2290b26e-cf15-428f-8ea2-59667d12aac7" providerId="ADAL" clId="{7A897142-C034-461B-9043-30B82AE5B126}" dt="2026-03-24T13:12:41.191" v="3962" actId="113"/>
        <pc:sldMkLst>
          <pc:docMk/>
          <pc:sldMk cId="3724978266" sldId="277"/>
        </pc:sldMkLst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3724978266" sldId="277"/>
            <ac:spMk id="4" creationId="{EF9B99FB-D8A6-75C8-008E-85AF0D5913FF}"/>
          </ac:spMkLst>
        </pc:spChg>
        <pc:spChg chg="mod">
          <ac:chgData name="Ellie Wardell" userId="2290b26e-cf15-428f-8ea2-59667d12aac7" providerId="ADAL" clId="{7A897142-C034-461B-9043-30B82AE5B126}" dt="2026-03-24T07:06:01.800" v="311" actId="403"/>
          <ac:spMkLst>
            <pc:docMk/>
            <pc:sldMk cId="3724978266" sldId="277"/>
            <ac:spMk id="5" creationId="{EFAB8BE2-9FF1-5E31-8213-5FEB441B078B}"/>
          </ac:spMkLst>
        </pc:spChg>
        <pc:spChg chg="mod">
          <ac:chgData name="Ellie Wardell" userId="2290b26e-cf15-428f-8ea2-59667d12aac7" providerId="ADAL" clId="{7A897142-C034-461B-9043-30B82AE5B126}" dt="2026-03-24T12:49:10.833" v="3746" actId="113"/>
          <ac:spMkLst>
            <pc:docMk/>
            <pc:sldMk cId="3724978266" sldId="277"/>
            <ac:spMk id="6" creationId="{369E2F78-B72B-9898-8910-7BB510B8ADD8}"/>
          </ac:spMkLst>
        </pc:spChg>
        <pc:spChg chg="mod">
          <ac:chgData name="Ellie Wardell" userId="2290b26e-cf15-428f-8ea2-59667d12aac7" providerId="ADAL" clId="{7A897142-C034-461B-9043-30B82AE5B126}" dt="2026-03-24T12:49:02.750" v="3740" actId="113"/>
          <ac:spMkLst>
            <pc:docMk/>
            <pc:sldMk cId="3724978266" sldId="277"/>
            <ac:spMk id="7" creationId="{350007C3-9108-D979-1E29-3FDD0B70DFE3}"/>
          </ac:spMkLst>
        </pc:spChg>
        <pc:spChg chg="mod">
          <ac:chgData name="Ellie Wardell" userId="2290b26e-cf15-428f-8ea2-59667d12aac7" providerId="ADAL" clId="{7A897142-C034-461B-9043-30B82AE5B126}" dt="2026-03-24T12:49:05.051" v="3742" actId="113"/>
          <ac:spMkLst>
            <pc:docMk/>
            <pc:sldMk cId="3724978266" sldId="277"/>
            <ac:spMk id="8" creationId="{EF35CAC3-469E-8BF0-D1C1-86FABA0222AD}"/>
          </ac:spMkLst>
        </pc:spChg>
        <pc:spChg chg="mod">
          <ac:chgData name="Ellie Wardell" userId="2290b26e-cf15-428f-8ea2-59667d12aac7" providerId="ADAL" clId="{7A897142-C034-461B-9043-30B82AE5B126}" dt="2026-03-24T12:49:08.055" v="3744" actId="113"/>
          <ac:spMkLst>
            <pc:docMk/>
            <pc:sldMk cId="3724978266" sldId="277"/>
            <ac:spMk id="9" creationId="{E64C11F2-DB62-D942-92CF-FC364330E175}"/>
          </ac:spMkLst>
        </pc:spChg>
        <pc:spChg chg="mod">
          <ac:chgData name="Ellie Wardell" userId="2290b26e-cf15-428f-8ea2-59667d12aac7" providerId="ADAL" clId="{7A897142-C034-461B-9043-30B82AE5B126}" dt="2026-03-24T07:06:01.800" v="311" actId="403"/>
          <ac:spMkLst>
            <pc:docMk/>
            <pc:sldMk cId="3724978266" sldId="277"/>
            <ac:spMk id="10" creationId="{4DF98389-A9A9-0C34-137B-D6F758E48D5E}"/>
          </ac:spMkLst>
        </pc:spChg>
        <pc:spChg chg="mod">
          <ac:chgData name="Ellie Wardell" userId="2290b26e-cf15-428f-8ea2-59667d12aac7" providerId="ADAL" clId="{7A897142-C034-461B-9043-30B82AE5B126}" dt="2026-03-24T13:12:41.191" v="3962" actId="113"/>
          <ac:spMkLst>
            <pc:docMk/>
            <pc:sldMk cId="3724978266" sldId="277"/>
            <ac:spMk id="11" creationId="{04FE0015-1766-CCAA-AB9F-42A630EF15D4}"/>
          </ac:spMkLst>
        </pc:spChg>
        <pc:spChg chg="mod">
          <ac:chgData name="Ellie Wardell" userId="2290b26e-cf15-428f-8ea2-59667d12aac7" providerId="ADAL" clId="{7A897142-C034-461B-9043-30B82AE5B126}" dt="2026-03-23T17:42:19.821" v="212"/>
          <ac:spMkLst>
            <pc:docMk/>
            <pc:sldMk cId="3724978266" sldId="277"/>
            <ac:spMk id="12" creationId="{6677B642-5E7E-E90B-FDA4-F22D3DFE2D00}"/>
          </ac:spMkLst>
        </pc:spChg>
        <pc:spChg chg="mod">
          <ac:chgData name="Ellie Wardell" userId="2290b26e-cf15-428f-8ea2-59667d12aac7" providerId="ADAL" clId="{7A897142-C034-461B-9043-30B82AE5B126}" dt="2026-03-24T07:05:51.931" v="308" actId="403"/>
          <ac:spMkLst>
            <pc:docMk/>
            <pc:sldMk cId="3724978266" sldId="277"/>
            <ac:spMk id="13" creationId="{33A04D67-21C8-DC3D-D892-EF47C4BB2119}"/>
          </ac:spMkLst>
        </pc:spChg>
        <pc:spChg chg="mod">
          <ac:chgData name="Ellie Wardell" userId="2290b26e-cf15-428f-8ea2-59667d12aac7" providerId="ADAL" clId="{7A897142-C034-461B-9043-30B82AE5B126}" dt="2026-03-24T07:05:51.931" v="308" actId="403"/>
          <ac:spMkLst>
            <pc:docMk/>
            <pc:sldMk cId="3724978266" sldId="277"/>
            <ac:spMk id="14" creationId="{61012212-EF1E-46D1-C4C7-71D18FEAB893}"/>
          </ac:spMkLst>
        </pc:spChg>
        <pc:spChg chg="mod">
          <ac:chgData name="Ellie Wardell" userId="2290b26e-cf15-428f-8ea2-59667d12aac7" providerId="ADAL" clId="{7A897142-C034-461B-9043-30B82AE5B126}" dt="2026-03-24T07:06:01.800" v="311" actId="403"/>
          <ac:spMkLst>
            <pc:docMk/>
            <pc:sldMk cId="3724978266" sldId="277"/>
            <ac:spMk id="15" creationId="{3A8026C8-FA42-525F-8150-5AABBBE38946}"/>
          </ac:spMkLst>
        </pc:spChg>
        <pc:spChg chg="mod">
          <ac:chgData name="Ellie Wardell" userId="2290b26e-cf15-428f-8ea2-59667d12aac7" providerId="ADAL" clId="{7A897142-C034-461B-9043-30B82AE5B126}" dt="2026-03-24T07:03:56.960" v="237" actId="113"/>
          <ac:spMkLst>
            <pc:docMk/>
            <pc:sldMk cId="3724978266" sldId="277"/>
            <ac:spMk id="16" creationId="{B3E2717C-688E-AE27-6AE2-12675F6D5F06}"/>
          </ac:spMkLst>
        </pc:spChg>
        <pc:spChg chg="mod">
          <ac:chgData name="Ellie Wardell" userId="2290b26e-cf15-428f-8ea2-59667d12aac7" providerId="ADAL" clId="{7A897142-C034-461B-9043-30B82AE5B126}" dt="2026-03-24T07:04:39.980" v="272" actId="113"/>
          <ac:spMkLst>
            <pc:docMk/>
            <pc:sldMk cId="3724978266" sldId="277"/>
            <ac:spMk id="17" creationId="{60AF98E8-B7A0-D9E6-83B2-F0B5181C1767}"/>
          </ac:spMkLst>
        </pc:spChg>
        <pc:spChg chg="mod">
          <ac:chgData name="Ellie Wardell" userId="2290b26e-cf15-428f-8ea2-59667d12aac7" providerId="ADAL" clId="{7A897142-C034-461B-9043-30B82AE5B126}" dt="2026-03-24T07:05:51.931" v="308" actId="403"/>
          <ac:spMkLst>
            <pc:docMk/>
            <pc:sldMk cId="3724978266" sldId="277"/>
            <ac:spMk id="18" creationId="{E0FC2201-2D21-D94B-FDF2-F68586FF0B6F}"/>
          </ac:spMkLst>
        </pc:spChg>
        <pc:spChg chg="mod">
          <ac:chgData name="Ellie Wardell" userId="2290b26e-cf15-428f-8ea2-59667d12aac7" providerId="ADAL" clId="{7A897142-C034-461B-9043-30B82AE5B126}" dt="2026-03-24T07:05:51.931" v="308" actId="403"/>
          <ac:spMkLst>
            <pc:docMk/>
            <pc:sldMk cId="3724978266" sldId="277"/>
            <ac:spMk id="19" creationId="{86AA3A38-1D57-ADB8-F8DC-33CBA261874A}"/>
          </ac:spMkLst>
        </pc:spChg>
      </pc:sldChg>
      <pc:sldChg chg="modSp mod">
        <pc:chgData name="Ellie Wardell" userId="2290b26e-cf15-428f-8ea2-59667d12aac7" providerId="ADAL" clId="{7A897142-C034-461B-9043-30B82AE5B126}" dt="2026-03-24T13:13:38.065" v="3968" actId="20577"/>
        <pc:sldMkLst>
          <pc:docMk/>
          <pc:sldMk cId="2516735037" sldId="278"/>
        </pc:sldMkLst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2516735037" sldId="278"/>
            <ac:spMk id="4" creationId="{E63D0D62-9AD6-4DE8-DB78-D519F10FFABD}"/>
          </ac:spMkLst>
        </pc:spChg>
        <pc:spChg chg="mod">
          <ac:chgData name="Ellie Wardell" userId="2290b26e-cf15-428f-8ea2-59667d12aac7" providerId="ADAL" clId="{7A897142-C034-461B-9043-30B82AE5B126}" dt="2026-03-24T07:21:48.420" v="444" actId="403"/>
          <ac:spMkLst>
            <pc:docMk/>
            <pc:sldMk cId="2516735037" sldId="278"/>
            <ac:spMk id="5" creationId="{84071941-BF02-D125-1624-E50F40BB07A8}"/>
          </ac:spMkLst>
        </pc:spChg>
        <pc:spChg chg="mod">
          <ac:chgData name="Ellie Wardell" userId="2290b26e-cf15-428f-8ea2-59667d12aac7" providerId="ADAL" clId="{7A897142-C034-461B-9043-30B82AE5B126}" dt="2026-03-24T07:22:11.308" v="445" actId="1076"/>
          <ac:spMkLst>
            <pc:docMk/>
            <pc:sldMk cId="2516735037" sldId="278"/>
            <ac:spMk id="6" creationId="{ED60D551-ACA4-C4CF-F469-8A1E424E4B50}"/>
          </ac:spMkLst>
        </pc:spChg>
        <pc:spChg chg="mod">
          <ac:chgData name="Ellie Wardell" userId="2290b26e-cf15-428f-8ea2-59667d12aac7" providerId="ADAL" clId="{7A897142-C034-461B-9043-30B82AE5B126}" dt="2026-03-24T07:08:24.720" v="333" actId="207"/>
          <ac:spMkLst>
            <pc:docMk/>
            <pc:sldMk cId="2516735037" sldId="278"/>
            <ac:spMk id="7" creationId="{FF17253D-C44D-6EEC-3A8E-1DBA2BCE7956}"/>
          </ac:spMkLst>
        </pc:spChg>
        <pc:spChg chg="mod">
          <ac:chgData name="Ellie Wardell" userId="2290b26e-cf15-428f-8ea2-59667d12aac7" providerId="ADAL" clId="{7A897142-C034-461B-9043-30B82AE5B126}" dt="2026-03-24T07:22:11.308" v="445" actId="1076"/>
          <ac:spMkLst>
            <pc:docMk/>
            <pc:sldMk cId="2516735037" sldId="278"/>
            <ac:spMk id="8" creationId="{6950A794-AA0C-6F7F-DA7A-F6A6B3B64426}"/>
          </ac:spMkLst>
        </pc:spChg>
        <pc:spChg chg="mod">
          <ac:chgData name="Ellie Wardell" userId="2290b26e-cf15-428f-8ea2-59667d12aac7" providerId="ADAL" clId="{7A897142-C034-461B-9043-30B82AE5B126}" dt="2026-03-24T07:22:11.308" v="445" actId="1076"/>
          <ac:spMkLst>
            <pc:docMk/>
            <pc:sldMk cId="2516735037" sldId="278"/>
            <ac:spMk id="9" creationId="{A5B44DF0-EB07-9812-2BC4-590D6B9796A1}"/>
          </ac:spMkLst>
        </pc:spChg>
        <pc:spChg chg="mod">
          <ac:chgData name="Ellie Wardell" userId="2290b26e-cf15-428f-8ea2-59667d12aac7" providerId="ADAL" clId="{7A897142-C034-461B-9043-30B82AE5B126}" dt="2026-03-24T07:22:11.308" v="445" actId="1076"/>
          <ac:spMkLst>
            <pc:docMk/>
            <pc:sldMk cId="2516735037" sldId="278"/>
            <ac:spMk id="10" creationId="{37E3EA65-EB23-4F32-CC5F-6611B7C8E4FE}"/>
          </ac:spMkLst>
        </pc:spChg>
        <pc:spChg chg="mod">
          <ac:chgData name="Ellie Wardell" userId="2290b26e-cf15-428f-8ea2-59667d12aac7" providerId="ADAL" clId="{7A897142-C034-461B-9043-30B82AE5B126}" dt="2026-03-24T07:22:11.308" v="445" actId="1076"/>
          <ac:spMkLst>
            <pc:docMk/>
            <pc:sldMk cId="2516735037" sldId="278"/>
            <ac:spMk id="11" creationId="{CD25C911-DBF6-B65D-E551-744CE6984422}"/>
          </ac:spMkLst>
        </pc:spChg>
        <pc:spChg chg="mod">
          <ac:chgData name="Ellie Wardell" userId="2290b26e-cf15-428f-8ea2-59667d12aac7" providerId="ADAL" clId="{7A897142-C034-461B-9043-30B82AE5B126}" dt="2026-03-24T07:22:11.308" v="445" actId="1076"/>
          <ac:spMkLst>
            <pc:docMk/>
            <pc:sldMk cId="2516735037" sldId="278"/>
            <ac:spMk id="12" creationId="{07C0797C-4730-6152-783C-C37930654BFE}"/>
          </ac:spMkLst>
        </pc:spChg>
        <pc:spChg chg="mod">
          <ac:chgData name="Ellie Wardell" userId="2290b26e-cf15-428f-8ea2-59667d12aac7" providerId="ADAL" clId="{7A897142-C034-461B-9043-30B82AE5B126}" dt="2026-03-24T07:08:56.822" v="336"/>
          <ac:spMkLst>
            <pc:docMk/>
            <pc:sldMk cId="2516735037" sldId="278"/>
            <ac:spMk id="13" creationId="{F7697D7A-D7E0-2C7A-5A3B-D0ABEB530C8D}"/>
          </ac:spMkLst>
        </pc:spChg>
        <pc:spChg chg="mod">
          <ac:chgData name="Ellie Wardell" userId="2290b26e-cf15-428f-8ea2-59667d12aac7" providerId="ADAL" clId="{7A897142-C034-461B-9043-30B82AE5B126}" dt="2026-03-24T07:22:11.308" v="445" actId="1076"/>
          <ac:spMkLst>
            <pc:docMk/>
            <pc:sldMk cId="2516735037" sldId="278"/>
            <ac:spMk id="14" creationId="{485E8EB0-1316-37B5-5E9E-90A412BC1404}"/>
          </ac:spMkLst>
        </pc:spChg>
        <pc:spChg chg="mod">
          <ac:chgData name="Ellie Wardell" userId="2290b26e-cf15-428f-8ea2-59667d12aac7" providerId="ADAL" clId="{7A897142-C034-461B-9043-30B82AE5B126}" dt="2026-03-24T07:21:48.420" v="444" actId="403"/>
          <ac:spMkLst>
            <pc:docMk/>
            <pc:sldMk cId="2516735037" sldId="278"/>
            <ac:spMk id="15" creationId="{F8723261-EF7E-E3D9-04AF-A5EE902AF70A}"/>
          </ac:spMkLst>
        </pc:spChg>
        <pc:spChg chg="mod">
          <ac:chgData name="Ellie Wardell" userId="2290b26e-cf15-428f-8ea2-59667d12aac7" providerId="ADAL" clId="{7A897142-C034-461B-9043-30B82AE5B126}" dt="2026-03-24T13:13:38.065" v="3968" actId="20577"/>
          <ac:spMkLst>
            <pc:docMk/>
            <pc:sldMk cId="2516735037" sldId="278"/>
            <ac:spMk id="16" creationId="{F453C429-63D7-F583-4BFD-2C30804F5B30}"/>
          </ac:spMkLst>
        </pc:spChg>
        <pc:spChg chg="mod">
          <ac:chgData name="Ellie Wardell" userId="2290b26e-cf15-428f-8ea2-59667d12aac7" providerId="ADAL" clId="{7A897142-C034-461B-9043-30B82AE5B126}" dt="2026-03-24T13:13:34.370" v="3967" actId="20577"/>
          <ac:spMkLst>
            <pc:docMk/>
            <pc:sldMk cId="2516735037" sldId="278"/>
            <ac:spMk id="17" creationId="{EA84FEF4-782B-5A3D-A925-CA734B793D8E}"/>
          </ac:spMkLst>
        </pc:spChg>
        <pc:spChg chg="mod">
          <ac:chgData name="Ellie Wardell" userId="2290b26e-cf15-428f-8ea2-59667d12aac7" providerId="ADAL" clId="{7A897142-C034-461B-9043-30B82AE5B126}" dt="2026-03-24T07:10:35.394" v="407" actId="20577"/>
          <ac:spMkLst>
            <pc:docMk/>
            <pc:sldMk cId="2516735037" sldId="278"/>
            <ac:spMk id="18" creationId="{A8E15B7A-DFDD-174A-3748-75CC9A85681B}"/>
          </ac:spMkLst>
        </pc:spChg>
        <pc:spChg chg="mod">
          <ac:chgData name="Ellie Wardell" userId="2290b26e-cf15-428f-8ea2-59667d12aac7" providerId="ADAL" clId="{7A897142-C034-461B-9043-30B82AE5B126}" dt="2026-03-24T07:22:11.308" v="445" actId="1076"/>
          <ac:spMkLst>
            <pc:docMk/>
            <pc:sldMk cId="2516735037" sldId="278"/>
            <ac:spMk id="19" creationId="{37A32E5E-A537-0718-B49A-DDB2E2773EF4}"/>
          </ac:spMkLst>
        </pc:spChg>
      </pc:sldChg>
      <pc:sldChg chg="modSp mod">
        <pc:chgData name="Ellie Wardell" userId="2290b26e-cf15-428f-8ea2-59667d12aac7" providerId="ADAL" clId="{7A897142-C034-461B-9043-30B82AE5B126}" dt="2026-03-24T13:16:33.199" v="4028" actId="20577"/>
        <pc:sldMkLst>
          <pc:docMk/>
          <pc:sldMk cId="182470885" sldId="279"/>
        </pc:sldMkLst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182470885" sldId="279"/>
            <ac:spMk id="4" creationId="{0C817148-62DE-BC27-B421-C9189F9B2730}"/>
          </ac:spMkLst>
        </pc:spChg>
        <pc:spChg chg="mod">
          <ac:chgData name="Ellie Wardell" userId="2290b26e-cf15-428f-8ea2-59667d12aac7" providerId="ADAL" clId="{7A897142-C034-461B-9043-30B82AE5B126}" dt="2026-03-24T07:50:22.026" v="576" actId="207"/>
          <ac:spMkLst>
            <pc:docMk/>
            <pc:sldMk cId="182470885" sldId="279"/>
            <ac:spMk id="5" creationId="{E3718C49-C0A6-F9D8-CE68-115F258A2889}"/>
          </ac:spMkLst>
        </pc:spChg>
        <pc:spChg chg="mod">
          <ac:chgData name="Ellie Wardell" userId="2290b26e-cf15-428f-8ea2-59667d12aac7" providerId="ADAL" clId="{7A897142-C034-461B-9043-30B82AE5B126}" dt="2026-03-24T13:16:33.199" v="4028" actId="20577"/>
          <ac:spMkLst>
            <pc:docMk/>
            <pc:sldMk cId="182470885" sldId="279"/>
            <ac:spMk id="6" creationId="{81E4E0FF-9D5F-0AA6-AEB9-DAC6A04BF635}"/>
          </ac:spMkLst>
        </pc:spChg>
        <pc:spChg chg="mod">
          <ac:chgData name="Ellie Wardell" userId="2290b26e-cf15-428f-8ea2-59667d12aac7" providerId="ADAL" clId="{7A897142-C034-461B-9043-30B82AE5B126}" dt="2026-03-24T07:50:22.026" v="576" actId="207"/>
          <ac:spMkLst>
            <pc:docMk/>
            <pc:sldMk cId="182470885" sldId="279"/>
            <ac:spMk id="7" creationId="{8419A9FF-4274-445B-57FC-99EDCECE8F2C}"/>
          </ac:spMkLst>
        </pc:spChg>
        <pc:spChg chg="mod">
          <ac:chgData name="Ellie Wardell" userId="2290b26e-cf15-428f-8ea2-59667d12aac7" providerId="ADAL" clId="{7A897142-C034-461B-9043-30B82AE5B126}" dt="2026-03-24T07:38:56.574" v="528"/>
          <ac:spMkLst>
            <pc:docMk/>
            <pc:sldMk cId="182470885" sldId="279"/>
            <ac:spMk id="8" creationId="{C1BD1ECD-D66B-3368-0EE2-E8BFEF2D138D}"/>
          </ac:spMkLst>
        </pc:spChg>
        <pc:spChg chg="mod">
          <ac:chgData name="Ellie Wardell" userId="2290b26e-cf15-428f-8ea2-59667d12aac7" providerId="ADAL" clId="{7A897142-C034-461B-9043-30B82AE5B126}" dt="2026-03-24T13:16:16.984" v="4003" actId="20577"/>
          <ac:spMkLst>
            <pc:docMk/>
            <pc:sldMk cId="182470885" sldId="279"/>
            <ac:spMk id="9" creationId="{0DC44203-7881-3BCF-DDE8-57A8646E9A65}"/>
          </ac:spMkLst>
        </pc:spChg>
        <pc:spChg chg="mod">
          <ac:chgData name="Ellie Wardell" userId="2290b26e-cf15-428f-8ea2-59667d12aac7" providerId="ADAL" clId="{7A897142-C034-461B-9043-30B82AE5B126}" dt="2026-03-24T07:50:22.026" v="576" actId="207"/>
          <ac:spMkLst>
            <pc:docMk/>
            <pc:sldMk cId="182470885" sldId="279"/>
            <ac:spMk id="10" creationId="{96FAB6F5-67DC-DC51-39B0-37D0CB0D76A5}"/>
          </ac:spMkLst>
        </pc:spChg>
        <pc:spChg chg="mod">
          <ac:chgData name="Ellie Wardell" userId="2290b26e-cf15-428f-8ea2-59667d12aac7" providerId="ADAL" clId="{7A897142-C034-461B-9043-30B82AE5B126}" dt="2026-03-24T07:39:15.432" v="529"/>
          <ac:spMkLst>
            <pc:docMk/>
            <pc:sldMk cId="182470885" sldId="279"/>
            <ac:spMk id="11" creationId="{A9993DAD-E336-DFC0-1C85-262B8972DC1A}"/>
          </ac:spMkLst>
        </pc:spChg>
        <pc:spChg chg="mod">
          <ac:chgData name="Ellie Wardell" userId="2290b26e-cf15-428f-8ea2-59667d12aac7" providerId="ADAL" clId="{7A897142-C034-461B-9043-30B82AE5B126}" dt="2026-03-24T07:50:22.026" v="576" actId="207"/>
          <ac:spMkLst>
            <pc:docMk/>
            <pc:sldMk cId="182470885" sldId="279"/>
            <ac:spMk id="12" creationId="{CA93DF5B-10FE-976F-69E8-155F08539BE3}"/>
          </ac:spMkLst>
        </pc:spChg>
        <pc:spChg chg="mod">
          <ac:chgData name="Ellie Wardell" userId="2290b26e-cf15-428f-8ea2-59667d12aac7" providerId="ADAL" clId="{7A897142-C034-461B-9043-30B82AE5B126}" dt="2026-03-24T07:50:22.026" v="576" actId="207"/>
          <ac:spMkLst>
            <pc:docMk/>
            <pc:sldMk cId="182470885" sldId="279"/>
            <ac:spMk id="13" creationId="{B0059A45-56CB-6FCB-F60C-8FFB9052308A}"/>
          </ac:spMkLst>
        </pc:spChg>
        <pc:spChg chg="mod">
          <ac:chgData name="Ellie Wardell" userId="2290b26e-cf15-428f-8ea2-59667d12aac7" providerId="ADAL" clId="{7A897142-C034-461B-9043-30B82AE5B126}" dt="2026-03-24T13:16:02.257" v="3980" actId="20577"/>
          <ac:spMkLst>
            <pc:docMk/>
            <pc:sldMk cId="182470885" sldId="279"/>
            <ac:spMk id="14" creationId="{91835074-1B96-D56C-890A-CF7F68F758F0}"/>
          </ac:spMkLst>
        </pc:spChg>
        <pc:spChg chg="mod">
          <ac:chgData name="Ellie Wardell" userId="2290b26e-cf15-428f-8ea2-59667d12aac7" providerId="ADAL" clId="{7A897142-C034-461B-9043-30B82AE5B126}" dt="2026-03-24T07:50:22.026" v="576" actId="207"/>
          <ac:spMkLst>
            <pc:docMk/>
            <pc:sldMk cId="182470885" sldId="279"/>
            <ac:spMk id="15" creationId="{5A060C36-B2C3-CAC8-F12A-34CE680404F8}"/>
          </ac:spMkLst>
        </pc:spChg>
        <pc:spChg chg="mod">
          <ac:chgData name="Ellie Wardell" userId="2290b26e-cf15-428f-8ea2-59667d12aac7" providerId="ADAL" clId="{7A897142-C034-461B-9043-30B82AE5B126}" dt="2026-03-24T07:50:22.026" v="576" actId="207"/>
          <ac:spMkLst>
            <pc:docMk/>
            <pc:sldMk cId="182470885" sldId="279"/>
            <ac:spMk id="16" creationId="{0569694B-668E-7F35-F34C-EB8E9E489217}"/>
          </ac:spMkLst>
        </pc:spChg>
        <pc:spChg chg="mod">
          <ac:chgData name="Ellie Wardell" userId="2290b26e-cf15-428f-8ea2-59667d12aac7" providerId="ADAL" clId="{7A897142-C034-461B-9043-30B82AE5B126}" dt="2026-03-24T07:50:22.026" v="576" actId="207"/>
          <ac:spMkLst>
            <pc:docMk/>
            <pc:sldMk cId="182470885" sldId="279"/>
            <ac:spMk id="17" creationId="{8906A684-2099-8A63-A228-9567CDA1BA05}"/>
          </ac:spMkLst>
        </pc:spChg>
        <pc:spChg chg="mod">
          <ac:chgData name="Ellie Wardell" userId="2290b26e-cf15-428f-8ea2-59667d12aac7" providerId="ADAL" clId="{7A897142-C034-461B-9043-30B82AE5B126}" dt="2026-03-24T07:50:22.026" v="576" actId="207"/>
          <ac:spMkLst>
            <pc:docMk/>
            <pc:sldMk cId="182470885" sldId="279"/>
            <ac:spMk id="18" creationId="{141625B2-9FFB-ED19-8833-C2DBE8BBEE1C}"/>
          </ac:spMkLst>
        </pc:spChg>
        <pc:spChg chg="mod">
          <ac:chgData name="Ellie Wardell" userId="2290b26e-cf15-428f-8ea2-59667d12aac7" providerId="ADAL" clId="{7A897142-C034-461B-9043-30B82AE5B126}" dt="2026-03-24T13:15:56.657" v="3979" actId="113"/>
          <ac:spMkLst>
            <pc:docMk/>
            <pc:sldMk cId="182470885" sldId="279"/>
            <ac:spMk id="19" creationId="{077B9B2E-2394-83DF-EB39-AA364DF1D42B}"/>
          </ac:spMkLst>
        </pc:spChg>
      </pc:sldChg>
      <pc:sldChg chg="modSp mod">
        <pc:chgData name="Ellie Wardell" userId="2290b26e-cf15-428f-8ea2-59667d12aac7" providerId="ADAL" clId="{7A897142-C034-461B-9043-30B82AE5B126}" dt="2026-03-24T13:17:13.737" v="4034" actId="113"/>
        <pc:sldMkLst>
          <pc:docMk/>
          <pc:sldMk cId="2773098566" sldId="280"/>
        </pc:sldMkLst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2773098566" sldId="280"/>
            <ac:spMk id="4" creationId="{386A503C-84F1-2EE8-ACFB-BB0BBDAA0BCE}"/>
          </ac:spMkLst>
        </pc:spChg>
        <pc:spChg chg="mod">
          <ac:chgData name="Ellie Wardell" userId="2290b26e-cf15-428f-8ea2-59667d12aac7" providerId="ADAL" clId="{7A897142-C034-461B-9043-30B82AE5B126}" dt="2026-03-24T08:00:45.541" v="641" actId="207"/>
          <ac:spMkLst>
            <pc:docMk/>
            <pc:sldMk cId="2773098566" sldId="280"/>
            <ac:spMk id="6" creationId="{A4E58308-514C-09CE-8E78-62C80B9E22CE}"/>
          </ac:spMkLst>
        </pc:spChg>
        <pc:spChg chg="mod">
          <ac:chgData name="Ellie Wardell" userId="2290b26e-cf15-428f-8ea2-59667d12aac7" providerId="ADAL" clId="{7A897142-C034-461B-9043-30B82AE5B126}" dt="2026-03-24T08:00:45.541" v="641" actId="207"/>
          <ac:spMkLst>
            <pc:docMk/>
            <pc:sldMk cId="2773098566" sldId="280"/>
            <ac:spMk id="7" creationId="{C95B4693-2585-9205-AF8C-3CE883EBE8E0}"/>
          </ac:spMkLst>
        </pc:spChg>
        <pc:spChg chg="mod">
          <ac:chgData name="Ellie Wardell" userId="2290b26e-cf15-428f-8ea2-59667d12aac7" providerId="ADAL" clId="{7A897142-C034-461B-9043-30B82AE5B126}" dt="2026-03-24T13:17:13.737" v="4034" actId="113"/>
          <ac:spMkLst>
            <pc:docMk/>
            <pc:sldMk cId="2773098566" sldId="280"/>
            <ac:spMk id="8" creationId="{EC330459-418E-DCD2-ABA4-3EB5A4D1F751}"/>
          </ac:spMkLst>
        </pc:spChg>
        <pc:spChg chg="mod">
          <ac:chgData name="Ellie Wardell" userId="2290b26e-cf15-428f-8ea2-59667d12aac7" providerId="ADAL" clId="{7A897142-C034-461B-9043-30B82AE5B126}" dt="2026-03-24T08:00:45.541" v="641" actId="207"/>
          <ac:spMkLst>
            <pc:docMk/>
            <pc:sldMk cId="2773098566" sldId="280"/>
            <ac:spMk id="9" creationId="{F53E8F55-27D2-E1EB-9879-6842AE1D5777}"/>
          </ac:spMkLst>
        </pc:spChg>
        <pc:spChg chg="mod">
          <ac:chgData name="Ellie Wardell" userId="2290b26e-cf15-428f-8ea2-59667d12aac7" providerId="ADAL" clId="{7A897142-C034-461B-9043-30B82AE5B126}" dt="2026-03-24T08:00:45.541" v="641" actId="207"/>
          <ac:spMkLst>
            <pc:docMk/>
            <pc:sldMk cId="2773098566" sldId="280"/>
            <ac:spMk id="11" creationId="{AEA1D3C0-4698-4983-EE7F-B1094BF2E60D}"/>
          </ac:spMkLst>
        </pc:spChg>
        <pc:spChg chg="mod">
          <ac:chgData name="Ellie Wardell" userId="2290b26e-cf15-428f-8ea2-59667d12aac7" providerId="ADAL" clId="{7A897142-C034-461B-9043-30B82AE5B126}" dt="2026-03-24T08:00:45.541" v="641" actId="207"/>
          <ac:spMkLst>
            <pc:docMk/>
            <pc:sldMk cId="2773098566" sldId="280"/>
            <ac:spMk id="12" creationId="{BD2F0A43-5825-C966-E429-0062DFA9A8A1}"/>
          </ac:spMkLst>
        </pc:spChg>
        <pc:spChg chg="mod">
          <ac:chgData name="Ellie Wardell" userId="2290b26e-cf15-428f-8ea2-59667d12aac7" providerId="ADAL" clId="{7A897142-C034-461B-9043-30B82AE5B126}" dt="2026-03-24T07:57:09.363" v="597"/>
          <ac:spMkLst>
            <pc:docMk/>
            <pc:sldMk cId="2773098566" sldId="280"/>
            <ac:spMk id="13" creationId="{61512D7B-E04E-388F-6A09-4EC06630E2D8}"/>
          </ac:spMkLst>
        </pc:spChg>
        <pc:spChg chg="mod">
          <ac:chgData name="Ellie Wardell" userId="2290b26e-cf15-428f-8ea2-59667d12aac7" providerId="ADAL" clId="{7A897142-C034-461B-9043-30B82AE5B126}" dt="2026-03-24T08:00:45.541" v="641" actId="207"/>
          <ac:spMkLst>
            <pc:docMk/>
            <pc:sldMk cId="2773098566" sldId="280"/>
            <ac:spMk id="14" creationId="{FA221BD6-6633-26B1-BFD3-7FCA4051B133}"/>
          </ac:spMkLst>
        </pc:spChg>
        <pc:spChg chg="mod">
          <ac:chgData name="Ellie Wardell" userId="2290b26e-cf15-428f-8ea2-59667d12aac7" providerId="ADAL" clId="{7A897142-C034-461B-9043-30B82AE5B126}" dt="2026-03-24T08:00:45.541" v="641" actId="207"/>
          <ac:spMkLst>
            <pc:docMk/>
            <pc:sldMk cId="2773098566" sldId="280"/>
            <ac:spMk id="15" creationId="{F588C597-B2C1-F8FC-9CA9-B59FB703923F}"/>
          </ac:spMkLst>
        </pc:spChg>
        <pc:spChg chg="mod">
          <ac:chgData name="Ellie Wardell" userId="2290b26e-cf15-428f-8ea2-59667d12aac7" providerId="ADAL" clId="{7A897142-C034-461B-9043-30B82AE5B126}" dt="2026-03-24T07:57:26.739" v="605" actId="20577"/>
          <ac:spMkLst>
            <pc:docMk/>
            <pc:sldMk cId="2773098566" sldId="280"/>
            <ac:spMk id="16" creationId="{14E117F7-7F45-0C2B-4256-1294A0253D86}"/>
          </ac:spMkLst>
        </pc:spChg>
        <pc:spChg chg="mod">
          <ac:chgData name="Ellie Wardell" userId="2290b26e-cf15-428f-8ea2-59667d12aac7" providerId="ADAL" clId="{7A897142-C034-461B-9043-30B82AE5B126}" dt="2026-03-24T08:00:45.541" v="641" actId="207"/>
          <ac:spMkLst>
            <pc:docMk/>
            <pc:sldMk cId="2773098566" sldId="280"/>
            <ac:spMk id="17" creationId="{F247AC66-5E7B-1442-87E8-CE4F4E50636D}"/>
          </ac:spMkLst>
        </pc:spChg>
        <pc:spChg chg="mod">
          <ac:chgData name="Ellie Wardell" userId="2290b26e-cf15-428f-8ea2-59667d12aac7" providerId="ADAL" clId="{7A897142-C034-461B-9043-30B82AE5B126}" dt="2026-03-24T08:00:45.541" v="641" actId="207"/>
          <ac:spMkLst>
            <pc:docMk/>
            <pc:sldMk cId="2773098566" sldId="280"/>
            <ac:spMk id="18" creationId="{6EF5B779-66A2-BD5D-D0D3-5AAE93744FAC}"/>
          </ac:spMkLst>
        </pc:spChg>
        <pc:spChg chg="mod">
          <ac:chgData name="Ellie Wardell" userId="2290b26e-cf15-428f-8ea2-59667d12aac7" providerId="ADAL" clId="{7A897142-C034-461B-9043-30B82AE5B126}" dt="2026-03-24T08:00:45.541" v="641" actId="207"/>
          <ac:spMkLst>
            <pc:docMk/>
            <pc:sldMk cId="2773098566" sldId="280"/>
            <ac:spMk id="19" creationId="{F08CF596-3337-94AD-8A9B-F10EACBB71AF}"/>
          </ac:spMkLst>
        </pc:spChg>
      </pc:sldChg>
      <pc:sldChg chg="addSp modSp mod">
        <pc:chgData name="Ellie Wardell" userId="2290b26e-cf15-428f-8ea2-59667d12aac7" providerId="ADAL" clId="{7A897142-C034-461B-9043-30B82AE5B126}" dt="2026-03-24T13:19:04.210" v="4046" actId="20577"/>
        <pc:sldMkLst>
          <pc:docMk/>
          <pc:sldMk cId="888147627" sldId="281"/>
        </pc:sldMkLst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888147627" sldId="281"/>
            <ac:spMk id="4" creationId="{BB14B107-C982-5E92-866C-C585CFC20A66}"/>
          </ac:spMkLst>
        </pc:spChg>
        <pc:spChg chg="mod">
          <ac:chgData name="Ellie Wardell" userId="2290b26e-cf15-428f-8ea2-59667d12aac7" providerId="ADAL" clId="{7A897142-C034-461B-9043-30B82AE5B126}" dt="2026-03-24T08:13:09.076" v="704" actId="2711"/>
          <ac:spMkLst>
            <pc:docMk/>
            <pc:sldMk cId="888147627" sldId="281"/>
            <ac:spMk id="5" creationId="{8FD62937-869F-4997-8B98-1E74009C2C9A}"/>
          </ac:spMkLst>
        </pc:spChg>
        <pc:spChg chg="mod">
          <ac:chgData name="Ellie Wardell" userId="2290b26e-cf15-428f-8ea2-59667d12aac7" providerId="ADAL" clId="{7A897142-C034-461B-9043-30B82AE5B126}" dt="2026-03-24T08:15:13.031" v="719" actId="113"/>
          <ac:spMkLst>
            <pc:docMk/>
            <pc:sldMk cId="888147627" sldId="281"/>
            <ac:spMk id="6" creationId="{B39A8974-79FE-8587-930A-6855440EFCAF}"/>
          </ac:spMkLst>
        </pc:spChg>
        <pc:spChg chg="mod">
          <ac:chgData name="Ellie Wardell" userId="2290b26e-cf15-428f-8ea2-59667d12aac7" providerId="ADAL" clId="{7A897142-C034-461B-9043-30B82AE5B126}" dt="2026-03-24T08:09:29.565" v="702"/>
          <ac:spMkLst>
            <pc:docMk/>
            <pc:sldMk cId="888147627" sldId="281"/>
            <ac:spMk id="7" creationId="{12E69BED-9BD2-92EF-3CB2-5527E2946AE0}"/>
          </ac:spMkLst>
        </pc:spChg>
        <pc:spChg chg="mod">
          <ac:chgData name="Ellie Wardell" userId="2290b26e-cf15-428f-8ea2-59667d12aac7" providerId="ADAL" clId="{7A897142-C034-461B-9043-30B82AE5B126}" dt="2026-03-24T08:13:38.966" v="714" actId="113"/>
          <ac:spMkLst>
            <pc:docMk/>
            <pc:sldMk cId="888147627" sldId="281"/>
            <ac:spMk id="8" creationId="{87D5DBA7-3A17-630D-82BE-7F5EDC760FE6}"/>
          </ac:spMkLst>
        </pc:spChg>
        <pc:spChg chg="mod">
          <ac:chgData name="Ellie Wardell" userId="2290b26e-cf15-428f-8ea2-59667d12aac7" providerId="ADAL" clId="{7A897142-C034-461B-9043-30B82AE5B126}" dt="2026-03-24T08:13:32.693" v="710" actId="113"/>
          <ac:spMkLst>
            <pc:docMk/>
            <pc:sldMk cId="888147627" sldId="281"/>
            <ac:spMk id="9" creationId="{C26F1C0F-7E47-7962-159E-2024D2391D1D}"/>
          </ac:spMkLst>
        </pc:spChg>
        <pc:spChg chg="mod">
          <ac:chgData name="Ellie Wardell" userId="2290b26e-cf15-428f-8ea2-59667d12aac7" providerId="ADAL" clId="{7A897142-C034-461B-9043-30B82AE5B126}" dt="2026-03-24T08:13:09.076" v="704" actId="2711"/>
          <ac:spMkLst>
            <pc:docMk/>
            <pc:sldMk cId="888147627" sldId="281"/>
            <ac:spMk id="10" creationId="{91D1C3F4-F3FA-1C67-E62C-5467FF5A54A7}"/>
          </ac:spMkLst>
        </pc:spChg>
        <pc:spChg chg="mod">
          <ac:chgData name="Ellie Wardell" userId="2290b26e-cf15-428f-8ea2-59667d12aac7" providerId="ADAL" clId="{7A897142-C034-461B-9043-30B82AE5B126}" dt="2026-03-24T08:15:51.033" v="722" actId="2711"/>
          <ac:spMkLst>
            <pc:docMk/>
            <pc:sldMk cId="888147627" sldId="281"/>
            <ac:spMk id="11" creationId="{A9C59811-6FCA-251C-2610-FB4CC83C9331}"/>
          </ac:spMkLst>
        </pc:spChg>
        <pc:spChg chg="mod">
          <ac:chgData name="Ellie Wardell" userId="2290b26e-cf15-428f-8ea2-59667d12aac7" providerId="ADAL" clId="{7A897142-C034-461B-9043-30B82AE5B126}" dt="2026-03-24T08:16:07.637" v="724" actId="113"/>
          <ac:spMkLst>
            <pc:docMk/>
            <pc:sldMk cId="888147627" sldId="281"/>
            <ac:spMk id="12" creationId="{11391009-3250-36F9-067E-36011F206BB1}"/>
          </ac:spMkLst>
        </pc:spChg>
        <pc:spChg chg="mod">
          <ac:chgData name="Ellie Wardell" userId="2290b26e-cf15-428f-8ea2-59667d12aac7" providerId="ADAL" clId="{7A897142-C034-461B-9043-30B82AE5B126}" dt="2026-03-24T13:19:04.210" v="4046" actId="20577"/>
          <ac:spMkLst>
            <pc:docMk/>
            <pc:sldMk cId="888147627" sldId="281"/>
            <ac:spMk id="13" creationId="{06FA06E4-89A1-D778-8D0F-1CC3C1AF1106}"/>
          </ac:spMkLst>
        </pc:spChg>
        <pc:spChg chg="mod">
          <ac:chgData name="Ellie Wardell" userId="2290b26e-cf15-428f-8ea2-59667d12aac7" providerId="ADAL" clId="{7A897142-C034-461B-9043-30B82AE5B126}" dt="2026-03-24T08:31:46.963" v="1230" actId="113"/>
          <ac:spMkLst>
            <pc:docMk/>
            <pc:sldMk cId="888147627" sldId="281"/>
            <ac:spMk id="14" creationId="{24FD5794-54F0-8D1F-51C0-49444FABDC6F}"/>
          </ac:spMkLst>
        </pc:spChg>
        <pc:spChg chg="mod">
          <ac:chgData name="Ellie Wardell" userId="2290b26e-cf15-428f-8ea2-59667d12aac7" providerId="ADAL" clId="{7A897142-C034-461B-9043-30B82AE5B126}" dt="2026-03-24T08:13:09.076" v="704" actId="2711"/>
          <ac:spMkLst>
            <pc:docMk/>
            <pc:sldMk cId="888147627" sldId="281"/>
            <ac:spMk id="15" creationId="{65115C6A-01B7-F195-4B71-F9DCC0394B28}"/>
          </ac:spMkLst>
        </pc:spChg>
        <pc:spChg chg="mod">
          <ac:chgData name="Ellie Wardell" userId="2290b26e-cf15-428f-8ea2-59667d12aac7" providerId="ADAL" clId="{7A897142-C034-461B-9043-30B82AE5B126}" dt="2026-03-24T13:18:06.497" v="4038" actId="6549"/>
          <ac:spMkLst>
            <pc:docMk/>
            <pc:sldMk cId="888147627" sldId="281"/>
            <ac:spMk id="16" creationId="{CFD54327-A178-A029-206B-C490BCEE8C6B}"/>
          </ac:spMkLst>
        </pc:spChg>
        <pc:spChg chg="mod">
          <ac:chgData name="Ellie Wardell" userId="2290b26e-cf15-428f-8ea2-59667d12aac7" providerId="ADAL" clId="{7A897142-C034-461B-9043-30B82AE5B126}" dt="2026-03-24T13:18:08.561" v="4039" actId="20577"/>
          <ac:spMkLst>
            <pc:docMk/>
            <pc:sldMk cId="888147627" sldId="281"/>
            <ac:spMk id="17" creationId="{ABEFE22D-BFB9-87D2-AFD5-BE8570478E31}"/>
          </ac:spMkLst>
        </pc:spChg>
        <pc:spChg chg="mod">
          <ac:chgData name="Ellie Wardell" userId="2290b26e-cf15-428f-8ea2-59667d12aac7" providerId="ADAL" clId="{7A897142-C034-461B-9043-30B82AE5B126}" dt="2026-03-24T13:18:10.937" v="4040" actId="20577"/>
          <ac:spMkLst>
            <pc:docMk/>
            <pc:sldMk cId="888147627" sldId="281"/>
            <ac:spMk id="18" creationId="{DFF43AA7-E0C9-2EFC-775E-F90797C83A17}"/>
          </ac:spMkLst>
        </pc:spChg>
        <pc:spChg chg="mod">
          <ac:chgData name="Ellie Wardell" userId="2290b26e-cf15-428f-8ea2-59667d12aac7" providerId="ADAL" clId="{7A897142-C034-461B-9043-30B82AE5B126}" dt="2026-03-24T13:18:13.637" v="4041" actId="20577"/>
          <ac:spMkLst>
            <pc:docMk/>
            <pc:sldMk cId="888147627" sldId="281"/>
            <ac:spMk id="19" creationId="{21127BF2-AFEF-955C-AFBF-F8EF6DBB2089}"/>
          </ac:spMkLst>
        </pc:spChg>
        <pc:graphicFrameChg chg="add mod">
          <ac:chgData name="Ellie Wardell" userId="2290b26e-cf15-428f-8ea2-59667d12aac7" providerId="ADAL" clId="{7A897142-C034-461B-9043-30B82AE5B126}" dt="2026-03-24T08:24:16.830" v="832"/>
          <ac:graphicFrameMkLst>
            <pc:docMk/>
            <pc:sldMk cId="888147627" sldId="281"/>
            <ac:graphicFrameMk id="2" creationId="{BD2D23E3-7C07-1283-1E97-EA6B18B5F009}"/>
          </ac:graphicFrameMkLst>
        </pc:graphicFrameChg>
        <pc:graphicFrameChg chg="add mod">
          <ac:chgData name="Ellie Wardell" userId="2290b26e-cf15-428f-8ea2-59667d12aac7" providerId="ADAL" clId="{7A897142-C034-461B-9043-30B82AE5B126}" dt="2026-03-24T08:27:52.220" v="868"/>
          <ac:graphicFrameMkLst>
            <pc:docMk/>
            <pc:sldMk cId="888147627" sldId="281"/>
            <ac:graphicFrameMk id="3" creationId="{70F01C47-ABAC-2825-CC4E-31DCFC4A1640}"/>
          </ac:graphicFrameMkLst>
        </pc:graphicFrameChg>
        <pc:graphicFrameChg chg="add mod">
          <ac:chgData name="Ellie Wardell" userId="2290b26e-cf15-428f-8ea2-59667d12aac7" providerId="ADAL" clId="{7A897142-C034-461B-9043-30B82AE5B126}" dt="2026-03-24T08:29:14.571" v="1022"/>
          <ac:graphicFrameMkLst>
            <pc:docMk/>
            <pc:sldMk cId="888147627" sldId="281"/>
            <ac:graphicFrameMk id="20" creationId="{C757A8D9-153D-89E5-6B69-8FEAC8F0AD72}"/>
          </ac:graphicFrameMkLst>
        </pc:graphicFrameChg>
        <pc:graphicFrameChg chg="add mod">
          <ac:chgData name="Ellie Wardell" userId="2290b26e-cf15-428f-8ea2-59667d12aac7" providerId="ADAL" clId="{7A897142-C034-461B-9043-30B82AE5B126}" dt="2026-03-24T08:31:13.201" v="1209"/>
          <ac:graphicFrameMkLst>
            <pc:docMk/>
            <pc:sldMk cId="888147627" sldId="281"/>
            <ac:graphicFrameMk id="21" creationId="{F8515394-0DE2-2BC4-3519-8A36681E40FE}"/>
          </ac:graphicFrameMkLst>
        </pc:graphicFrameChg>
      </pc:sldChg>
      <pc:sldChg chg="modSp mod">
        <pc:chgData name="Ellie Wardell" userId="2290b26e-cf15-428f-8ea2-59667d12aac7" providerId="ADAL" clId="{7A897142-C034-461B-9043-30B82AE5B126}" dt="2026-03-24T13:22:53.816" v="4210" actId="20577"/>
        <pc:sldMkLst>
          <pc:docMk/>
          <pc:sldMk cId="3591052922" sldId="282"/>
        </pc:sldMkLst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3591052922" sldId="282"/>
            <ac:spMk id="4" creationId="{12F7BDED-037B-61D3-5EA7-804E0E42C945}"/>
          </ac:spMkLst>
        </pc:spChg>
        <pc:spChg chg="mod">
          <ac:chgData name="Ellie Wardell" userId="2290b26e-cf15-428f-8ea2-59667d12aac7" providerId="ADAL" clId="{7A897142-C034-461B-9043-30B82AE5B126}" dt="2026-03-24T08:40:55.867" v="1339" actId="2711"/>
          <ac:spMkLst>
            <pc:docMk/>
            <pc:sldMk cId="3591052922" sldId="282"/>
            <ac:spMk id="5" creationId="{7E01B19B-C000-BCF8-2F87-6BA144FD93DB}"/>
          </ac:spMkLst>
        </pc:spChg>
        <pc:spChg chg="mod">
          <ac:chgData name="Ellie Wardell" userId="2290b26e-cf15-428f-8ea2-59667d12aac7" providerId="ADAL" clId="{7A897142-C034-461B-9043-30B82AE5B126}" dt="2026-03-24T08:40:55.867" v="1339" actId="2711"/>
          <ac:spMkLst>
            <pc:docMk/>
            <pc:sldMk cId="3591052922" sldId="282"/>
            <ac:spMk id="6" creationId="{45F74623-174A-F188-0B9B-F80B9A061556}"/>
          </ac:spMkLst>
        </pc:spChg>
        <pc:spChg chg="mod">
          <ac:chgData name="Ellie Wardell" userId="2290b26e-cf15-428f-8ea2-59667d12aac7" providerId="ADAL" clId="{7A897142-C034-461B-9043-30B82AE5B126}" dt="2026-03-24T08:40:55.867" v="1339" actId="2711"/>
          <ac:spMkLst>
            <pc:docMk/>
            <pc:sldMk cId="3591052922" sldId="282"/>
            <ac:spMk id="7" creationId="{A6C2B932-BF5D-DF0F-6514-1B7E08E03974}"/>
          </ac:spMkLst>
        </pc:spChg>
        <pc:spChg chg="mod">
          <ac:chgData name="Ellie Wardell" userId="2290b26e-cf15-428f-8ea2-59667d12aac7" providerId="ADAL" clId="{7A897142-C034-461B-9043-30B82AE5B126}" dt="2026-03-24T08:40:55.867" v="1339" actId="2711"/>
          <ac:spMkLst>
            <pc:docMk/>
            <pc:sldMk cId="3591052922" sldId="282"/>
            <ac:spMk id="8" creationId="{8F1B47EA-2E45-3E88-F926-3A6A29CFFCC1}"/>
          </ac:spMkLst>
        </pc:spChg>
        <pc:spChg chg="mod">
          <ac:chgData name="Ellie Wardell" userId="2290b26e-cf15-428f-8ea2-59667d12aac7" providerId="ADAL" clId="{7A897142-C034-461B-9043-30B82AE5B126}" dt="2026-03-24T13:20:53.925" v="4092" actId="403"/>
          <ac:spMkLst>
            <pc:docMk/>
            <pc:sldMk cId="3591052922" sldId="282"/>
            <ac:spMk id="9" creationId="{C65D9F49-21D2-D3D4-A177-75EB7FA8C8AD}"/>
          </ac:spMkLst>
        </pc:spChg>
        <pc:spChg chg="mod">
          <ac:chgData name="Ellie Wardell" userId="2290b26e-cf15-428f-8ea2-59667d12aac7" providerId="ADAL" clId="{7A897142-C034-461B-9043-30B82AE5B126}" dt="2026-03-24T08:40:55.867" v="1339" actId="2711"/>
          <ac:spMkLst>
            <pc:docMk/>
            <pc:sldMk cId="3591052922" sldId="282"/>
            <ac:spMk id="11" creationId="{CCD8E3BB-E509-4166-81C5-00B9C0D5EC60}"/>
          </ac:spMkLst>
        </pc:spChg>
        <pc:spChg chg="mod">
          <ac:chgData name="Ellie Wardell" userId="2290b26e-cf15-428f-8ea2-59667d12aac7" providerId="ADAL" clId="{7A897142-C034-461B-9043-30B82AE5B126}" dt="2026-03-24T08:36:31.544" v="1297" actId="20577"/>
          <ac:spMkLst>
            <pc:docMk/>
            <pc:sldMk cId="3591052922" sldId="282"/>
            <ac:spMk id="12" creationId="{B0A0C5E7-EB49-D733-DC5B-A25508D83F19}"/>
          </ac:spMkLst>
        </pc:spChg>
        <pc:spChg chg="mod">
          <ac:chgData name="Ellie Wardell" userId="2290b26e-cf15-428f-8ea2-59667d12aac7" providerId="ADAL" clId="{7A897142-C034-461B-9043-30B82AE5B126}" dt="2026-03-24T08:40:55.867" v="1339" actId="2711"/>
          <ac:spMkLst>
            <pc:docMk/>
            <pc:sldMk cId="3591052922" sldId="282"/>
            <ac:spMk id="13" creationId="{0ADA351D-2887-DC63-4DCE-3A1B36910FBF}"/>
          </ac:spMkLst>
        </pc:spChg>
        <pc:spChg chg="mod">
          <ac:chgData name="Ellie Wardell" userId="2290b26e-cf15-428f-8ea2-59667d12aac7" providerId="ADAL" clId="{7A897142-C034-461B-9043-30B82AE5B126}" dt="2026-03-24T13:22:09.169" v="4159" actId="6549"/>
          <ac:spMkLst>
            <pc:docMk/>
            <pc:sldMk cId="3591052922" sldId="282"/>
            <ac:spMk id="14" creationId="{1E678C5B-30C5-55E6-F49B-C08A31E2149C}"/>
          </ac:spMkLst>
        </pc:spChg>
        <pc:spChg chg="mod">
          <ac:chgData name="Ellie Wardell" userId="2290b26e-cf15-428f-8ea2-59667d12aac7" providerId="ADAL" clId="{7A897142-C034-461B-9043-30B82AE5B126}" dt="2026-03-24T08:40:55.867" v="1339" actId="2711"/>
          <ac:spMkLst>
            <pc:docMk/>
            <pc:sldMk cId="3591052922" sldId="282"/>
            <ac:spMk id="15" creationId="{042E7CAE-4F40-3909-9351-A602A7A23ED1}"/>
          </ac:spMkLst>
        </pc:spChg>
        <pc:spChg chg="mod">
          <ac:chgData name="Ellie Wardell" userId="2290b26e-cf15-428f-8ea2-59667d12aac7" providerId="ADAL" clId="{7A897142-C034-461B-9043-30B82AE5B126}" dt="2026-03-24T13:22:53.816" v="4210" actId="20577"/>
          <ac:spMkLst>
            <pc:docMk/>
            <pc:sldMk cId="3591052922" sldId="282"/>
            <ac:spMk id="16" creationId="{B261AD29-0E65-1D28-920A-F277440C7197}"/>
          </ac:spMkLst>
        </pc:spChg>
        <pc:spChg chg="mod">
          <ac:chgData name="Ellie Wardell" userId="2290b26e-cf15-428f-8ea2-59667d12aac7" providerId="ADAL" clId="{7A897142-C034-461B-9043-30B82AE5B126}" dt="2026-03-24T08:43:27.037" v="1413" actId="2711"/>
          <ac:spMkLst>
            <pc:docMk/>
            <pc:sldMk cId="3591052922" sldId="282"/>
            <ac:spMk id="17" creationId="{756B8C6B-420E-5E82-92A2-E47077B69F98}"/>
          </ac:spMkLst>
        </pc:spChg>
        <pc:spChg chg="mod">
          <ac:chgData name="Ellie Wardell" userId="2290b26e-cf15-428f-8ea2-59667d12aac7" providerId="ADAL" clId="{7A897142-C034-461B-9043-30B82AE5B126}" dt="2026-03-24T08:42:57.168" v="1400" actId="20577"/>
          <ac:spMkLst>
            <pc:docMk/>
            <pc:sldMk cId="3591052922" sldId="282"/>
            <ac:spMk id="18" creationId="{C1C9C724-A11F-62CA-A58D-E5A6F14AEF53}"/>
          </ac:spMkLst>
        </pc:spChg>
        <pc:spChg chg="mod">
          <ac:chgData name="Ellie Wardell" userId="2290b26e-cf15-428f-8ea2-59667d12aac7" providerId="ADAL" clId="{7A897142-C034-461B-9043-30B82AE5B126}" dt="2026-03-24T08:43:53.435" v="1431" actId="113"/>
          <ac:spMkLst>
            <pc:docMk/>
            <pc:sldMk cId="3591052922" sldId="282"/>
            <ac:spMk id="19" creationId="{A3C3AFBA-8E62-F689-C3E7-CA489F362E7E}"/>
          </ac:spMkLst>
        </pc:spChg>
      </pc:sldChg>
      <pc:sldChg chg="del">
        <pc:chgData name="Ellie Wardell" userId="2290b26e-cf15-428f-8ea2-59667d12aac7" providerId="ADAL" clId="{7A897142-C034-461B-9043-30B82AE5B126}" dt="2026-03-24T08:31:54.247" v="1231" actId="47"/>
        <pc:sldMkLst>
          <pc:docMk/>
          <pc:sldMk cId="1864653447" sldId="283"/>
        </pc:sldMkLst>
      </pc:sldChg>
      <pc:sldChg chg="delSp modSp mod">
        <pc:chgData name="Ellie Wardell" userId="2290b26e-cf15-428f-8ea2-59667d12aac7" providerId="ADAL" clId="{7A897142-C034-461B-9043-30B82AE5B126}" dt="2026-03-24T13:08:27.036" v="3942" actId="1076"/>
        <pc:sldMkLst>
          <pc:docMk/>
          <pc:sldMk cId="1232982606" sldId="284"/>
        </pc:sldMkLst>
        <pc:spChg chg="mod">
          <ac:chgData name="Ellie Wardell" userId="2290b26e-cf15-428f-8ea2-59667d12aac7" providerId="ADAL" clId="{7A897142-C034-461B-9043-30B82AE5B126}" dt="2026-03-24T13:08:27.036" v="3942" actId="1076"/>
          <ac:spMkLst>
            <pc:docMk/>
            <pc:sldMk cId="1232982606" sldId="284"/>
            <ac:spMk id="2" creationId="{9D725C4E-D899-6643-2A80-D5B3C71E550D}"/>
          </ac:spMkLst>
        </pc:spChg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1232982606" sldId="284"/>
            <ac:spMk id="4" creationId="{FBBD7F2F-1202-52CF-3353-D824435693B4}"/>
          </ac:spMkLst>
        </pc:spChg>
        <pc:spChg chg="del">
          <ac:chgData name="Ellie Wardell" userId="2290b26e-cf15-428f-8ea2-59667d12aac7" providerId="ADAL" clId="{7A897142-C034-461B-9043-30B82AE5B126}" dt="2026-03-24T12:44:45.181" v="3707" actId="478"/>
          <ac:spMkLst>
            <pc:docMk/>
            <pc:sldMk cId="1232982606" sldId="284"/>
            <ac:spMk id="8" creationId="{9E77713C-DD3F-39CA-8F08-5833B236105A}"/>
          </ac:spMkLst>
        </pc:spChg>
      </pc:sldChg>
      <pc:sldChg chg="modSp mod">
        <pc:chgData name="Ellie Wardell" userId="2290b26e-cf15-428f-8ea2-59667d12aac7" providerId="ADAL" clId="{7A897142-C034-461B-9043-30B82AE5B126}" dt="2026-03-24T13:10:04.174" v="3943" actId="1076"/>
        <pc:sldMkLst>
          <pc:docMk/>
          <pc:sldMk cId="3523206328" sldId="285"/>
        </pc:sldMkLst>
        <pc:spChg chg="mod">
          <ac:chgData name="Ellie Wardell" userId="2290b26e-cf15-428f-8ea2-59667d12aac7" providerId="ADAL" clId="{7A897142-C034-461B-9043-30B82AE5B126}" dt="2026-03-24T13:10:04.174" v="3943" actId="1076"/>
          <ac:spMkLst>
            <pc:docMk/>
            <pc:sldMk cId="3523206328" sldId="285"/>
            <ac:spMk id="2" creationId="{90309193-D483-3B47-1D3E-D0E436E7615C}"/>
          </ac:spMkLst>
        </pc:spChg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3523206328" sldId="285"/>
            <ac:spMk id="4" creationId="{FB5C624F-1F42-60E7-BE24-53EDB9A0EAB2}"/>
          </ac:spMkLst>
        </pc:spChg>
      </pc:sldChg>
      <pc:sldChg chg="addSp delSp modSp add mod setBg">
        <pc:chgData name="Ellie Wardell" userId="2290b26e-cf15-428f-8ea2-59667d12aac7" providerId="ADAL" clId="{7A897142-C034-461B-9043-30B82AE5B126}" dt="2026-03-24T13:10:55.681" v="3951" actId="1076"/>
        <pc:sldMkLst>
          <pc:docMk/>
          <pc:sldMk cId="959137904" sldId="286"/>
        </pc:sldMkLst>
        <pc:spChg chg="mod">
          <ac:chgData name="Ellie Wardell" userId="2290b26e-cf15-428f-8ea2-59667d12aac7" providerId="ADAL" clId="{7A897142-C034-461B-9043-30B82AE5B126}" dt="2026-03-24T13:10:55.681" v="3951" actId="1076"/>
          <ac:spMkLst>
            <pc:docMk/>
            <pc:sldMk cId="959137904" sldId="286"/>
            <ac:spMk id="2" creationId="{63CFEBA0-C543-E2C5-6FC5-7352364FB4DB}"/>
          </ac:spMkLst>
        </pc:spChg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959137904" sldId="286"/>
            <ac:spMk id="4" creationId="{65F4F3F2-2C0C-03E6-18D2-A4E013A59488}"/>
          </ac:spMkLst>
        </pc:spChg>
        <pc:picChg chg="add mod">
          <ac:chgData name="Ellie Wardell" userId="2290b26e-cf15-428f-8ea2-59667d12aac7" providerId="ADAL" clId="{7A897142-C034-461B-9043-30B82AE5B126}" dt="2026-03-23T17:33:42.824" v="95" actId="1076"/>
          <ac:picMkLst>
            <pc:docMk/>
            <pc:sldMk cId="959137904" sldId="286"/>
            <ac:picMk id="1026" creationId="{38E537EA-D3ED-E3D0-DF49-7E0C224D2371}"/>
          </ac:picMkLst>
        </pc:picChg>
        <pc:picChg chg="del">
          <ac:chgData name="Ellie Wardell" userId="2290b26e-cf15-428f-8ea2-59667d12aac7" providerId="ADAL" clId="{7A897142-C034-461B-9043-30B82AE5B126}" dt="2026-03-23T17:33:32.049" v="94" actId="478"/>
          <ac:picMkLst>
            <pc:docMk/>
            <pc:sldMk cId="959137904" sldId="286"/>
            <ac:picMk id="5122" creationId="{416C0911-49C1-E3D5-0A4F-D79123E8E39E}"/>
          </ac:picMkLst>
        </pc:picChg>
        <pc:picChg chg="del">
          <ac:chgData name="Ellie Wardell" userId="2290b26e-cf15-428f-8ea2-59667d12aac7" providerId="ADAL" clId="{7A897142-C034-461B-9043-30B82AE5B126}" dt="2026-03-23T17:33:30.246" v="93" actId="478"/>
          <ac:picMkLst>
            <pc:docMk/>
            <pc:sldMk cId="959137904" sldId="286"/>
            <ac:picMk id="7170" creationId="{90DB03E8-2C8F-DB44-57FF-3F6C4FBF8B04}"/>
          </ac:picMkLst>
        </pc:picChg>
      </pc:sldChg>
      <pc:sldChg chg="addSp delSp modSp add mod setBg">
        <pc:chgData name="Ellie Wardell" userId="2290b26e-cf15-428f-8ea2-59667d12aac7" providerId="ADAL" clId="{7A897142-C034-461B-9043-30B82AE5B126}" dt="2026-03-24T13:12:28.491" v="3960" actId="1076"/>
        <pc:sldMkLst>
          <pc:docMk/>
          <pc:sldMk cId="4220736066" sldId="287"/>
        </pc:sldMkLst>
        <pc:spChg chg="mod">
          <ac:chgData name="Ellie Wardell" userId="2290b26e-cf15-428f-8ea2-59667d12aac7" providerId="ADAL" clId="{7A897142-C034-461B-9043-30B82AE5B126}" dt="2026-03-24T13:12:28.491" v="3960" actId="1076"/>
          <ac:spMkLst>
            <pc:docMk/>
            <pc:sldMk cId="4220736066" sldId="287"/>
            <ac:spMk id="2" creationId="{DC9747D1-97AA-48D4-5650-98ABCE010655}"/>
          </ac:spMkLst>
        </pc:spChg>
        <pc:spChg chg="add">
          <ac:chgData name="Ellie Wardell" userId="2290b26e-cf15-428f-8ea2-59667d12aac7" providerId="ADAL" clId="{7A897142-C034-461B-9043-30B82AE5B126}" dt="2026-03-24T12:57:27.572" v="3748"/>
          <ac:spMkLst>
            <pc:docMk/>
            <pc:sldMk cId="4220736066" sldId="287"/>
            <ac:spMk id="3" creationId="{E54BF82B-7B0B-8F1C-6853-8C9481C7691C}"/>
          </ac:spMkLst>
        </pc:spChg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4220736066" sldId="287"/>
            <ac:spMk id="4" creationId="{08E61D5B-C792-CDDE-7EF3-DC6C22040FC5}"/>
          </ac:spMkLst>
        </pc:spChg>
        <pc:spChg chg="add">
          <ac:chgData name="Ellie Wardell" userId="2290b26e-cf15-428f-8ea2-59667d12aac7" providerId="ADAL" clId="{7A897142-C034-461B-9043-30B82AE5B126}" dt="2026-03-24T12:57:34.317" v="3749"/>
          <ac:spMkLst>
            <pc:docMk/>
            <pc:sldMk cId="4220736066" sldId="287"/>
            <ac:spMk id="5" creationId="{E3210208-63E2-8425-1F12-62142C914F17}"/>
          </ac:spMkLst>
        </pc:spChg>
        <pc:picChg chg="add del mod">
          <ac:chgData name="Ellie Wardell" userId="2290b26e-cf15-428f-8ea2-59667d12aac7" providerId="ADAL" clId="{7A897142-C034-461B-9043-30B82AE5B126}" dt="2026-03-24T12:58:24.674" v="3758" actId="478"/>
          <ac:picMkLst>
            <pc:docMk/>
            <pc:sldMk cId="4220736066" sldId="287"/>
            <ac:picMk id="6" creationId="{0D0C6B31-4249-3ADC-16A4-6401B593A2E6}"/>
          </ac:picMkLst>
        </pc:picChg>
        <pc:picChg chg="del">
          <ac:chgData name="Ellie Wardell" userId="2290b26e-cf15-428f-8ea2-59667d12aac7" providerId="ADAL" clId="{7A897142-C034-461B-9043-30B82AE5B126}" dt="2026-03-24T12:57:23.674" v="3747" actId="478"/>
          <ac:picMkLst>
            <pc:docMk/>
            <pc:sldMk cId="4220736066" sldId="287"/>
            <ac:picMk id="1026" creationId="{C592FAA3-8D6E-E506-203B-92A3F6A5BD08}"/>
          </ac:picMkLst>
        </pc:picChg>
        <pc:picChg chg="add mod">
          <ac:chgData name="Ellie Wardell" userId="2290b26e-cf15-428f-8ea2-59667d12aac7" providerId="ADAL" clId="{7A897142-C034-461B-9043-30B82AE5B126}" dt="2026-03-24T13:12:17.742" v="3959" actId="1076"/>
          <ac:picMkLst>
            <pc:docMk/>
            <pc:sldMk cId="4220736066" sldId="287"/>
            <ac:picMk id="4102" creationId="{C6E6BB25-B4E9-C5B9-6D37-EA28F06FCCBE}"/>
          </ac:picMkLst>
        </pc:picChg>
      </pc:sldChg>
      <pc:sldChg chg="addSp delSp modSp add mod ord setBg">
        <pc:chgData name="Ellie Wardell" userId="2290b26e-cf15-428f-8ea2-59667d12aac7" providerId="ADAL" clId="{7A897142-C034-461B-9043-30B82AE5B126}" dt="2026-03-24T13:13:16.973" v="3966" actId="1076"/>
        <pc:sldMkLst>
          <pc:docMk/>
          <pc:sldMk cId="2269910215" sldId="288"/>
        </pc:sldMkLst>
        <pc:spChg chg="mod">
          <ac:chgData name="Ellie Wardell" userId="2290b26e-cf15-428f-8ea2-59667d12aac7" providerId="ADAL" clId="{7A897142-C034-461B-9043-30B82AE5B126}" dt="2026-03-24T13:13:16.973" v="3966" actId="1076"/>
          <ac:spMkLst>
            <pc:docMk/>
            <pc:sldMk cId="2269910215" sldId="288"/>
            <ac:spMk id="2" creationId="{D3567F9B-BA38-E52D-2BB9-946BBDDB9EB6}"/>
          </ac:spMkLst>
        </pc:spChg>
        <pc:spChg chg="mod">
          <ac:chgData name="Ellie Wardell" userId="2290b26e-cf15-428f-8ea2-59667d12aac7" providerId="ADAL" clId="{7A897142-C034-461B-9043-30B82AE5B126}" dt="2026-03-24T07:37:43.548" v="521" actId="1076"/>
          <ac:spMkLst>
            <pc:docMk/>
            <pc:sldMk cId="2269910215" sldId="288"/>
            <ac:spMk id="4" creationId="{70FFF1F8-14BA-CB4E-CBE5-89877937A24A}"/>
          </ac:spMkLst>
        </pc:spChg>
        <pc:picChg chg="add mod ord modCrop">
          <ac:chgData name="Ellie Wardell" userId="2290b26e-cf15-428f-8ea2-59667d12aac7" providerId="ADAL" clId="{7A897142-C034-461B-9043-30B82AE5B126}" dt="2026-03-24T07:38:12.549" v="525" actId="1076"/>
          <ac:picMkLst>
            <pc:docMk/>
            <pc:sldMk cId="2269910215" sldId="288"/>
            <ac:picMk id="5" creationId="{ED5233AB-8D35-1C3A-A72A-B852B64AC5A9}"/>
          </ac:picMkLst>
        </pc:picChg>
        <pc:picChg chg="del">
          <ac:chgData name="Ellie Wardell" userId="2290b26e-cf15-428f-8ea2-59667d12aac7" providerId="ADAL" clId="{7A897142-C034-461B-9043-30B82AE5B126}" dt="2026-03-24T07:25:28.978" v="456" actId="478"/>
          <ac:picMkLst>
            <pc:docMk/>
            <pc:sldMk cId="2269910215" sldId="288"/>
            <ac:picMk id="1026" creationId="{8FDA107B-6121-7E4C-0262-E7DD62312050}"/>
          </ac:picMkLst>
        </pc:picChg>
      </pc:sldChg>
      <pc:sldChg chg="addSp delSp modSp add mod setBg">
        <pc:chgData name="Ellie Wardell" userId="2290b26e-cf15-428f-8ea2-59667d12aac7" providerId="ADAL" clId="{7A897142-C034-461B-9043-30B82AE5B126}" dt="2026-03-24T13:14:18.245" v="3972" actId="1076"/>
        <pc:sldMkLst>
          <pc:docMk/>
          <pc:sldMk cId="2370936694" sldId="289"/>
        </pc:sldMkLst>
        <pc:spChg chg="mod">
          <ac:chgData name="Ellie Wardell" userId="2290b26e-cf15-428f-8ea2-59667d12aac7" providerId="ADAL" clId="{7A897142-C034-461B-9043-30B82AE5B126}" dt="2026-03-24T13:14:18.245" v="3972" actId="1076"/>
          <ac:spMkLst>
            <pc:docMk/>
            <pc:sldMk cId="2370936694" sldId="289"/>
            <ac:spMk id="2" creationId="{C35353A5-B31C-99D6-4A25-5131380525CC}"/>
          </ac:spMkLst>
        </pc:spChg>
        <pc:spChg chg="mod">
          <ac:chgData name="Ellie Wardell" userId="2290b26e-cf15-428f-8ea2-59667d12aac7" providerId="ADAL" clId="{7A897142-C034-461B-9043-30B82AE5B126}" dt="2026-03-24T07:37:25.443" v="516" actId="1076"/>
          <ac:spMkLst>
            <pc:docMk/>
            <pc:sldMk cId="2370936694" sldId="289"/>
            <ac:spMk id="4" creationId="{F30D5F97-0D3D-012D-BE4A-62D35B9808F0}"/>
          </ac:spMkLst>
        </pc:spChg>
        <pc:picChg chg="del">
          <ac:chgData name="Ellie Wardell" userId="2290b26e-cf15-428f-8ea2-59667d12aac7" providerId="ADAL" clId="{7A897142-C034-461B-9043-30B82AE5B126}" dt="2026-03-24T07:31:17.543" v="496" actId="478"/>
          <ac:picMkLst>
            <pc:docMk/>
            <pc:sldMk cId="2370936694" sldId="289"/>
            <ac:picMk id="5" creationId="{68645638-2A78-1BD2-B9A8-1553CFA977C1}"/>
          </ac:picMkLst>
        </pc:picChg>
        <pc:picChg chg="add del mod modCrop">
          <ac:chgData name="Ellie Wardell" userId="2290b26e-cf15-428f-8ea2-59667d12aac7" providerId="ADAL" clId="{7A897142-C034-461B-9043-30B82AE5B126}" dt="2026-03-24T07:36:09.186" v="503" actId="478"/>
          <ac:picMkLst>
            <pc:docMk/>
            <pc:sldMk cId="2370936694" sldId="289"/>
            <ac:picMk id="6" creationId="{BAD866EE-E51D-12DF-6058-50617FABC205}"/>
          </ac:picMkLst>
        </pc:picChg>
        <pc:picChg chg="add mod ord modCrop">
          <ac:chgData name="Ellie Wardell" userId="2290b26e-cf15-428f-8ea2-59667d12aac7" providerId="ADAL" clId="{7A897142-C034-461B-9043-30B82AE5B126}" dt="2026-03-24T07:37:15.663" v="514" actId="171"/>
          <ac:picMkLst>
            <pc:docMk/>
            <pc:sldMk cId="2370936694" sldId="289"/>
            <ac:picMk id="8" creationId="{36DAC7A2-7DF7-0338-2BAC-0EE5F5A19EA4}"/>
          </ac:picMkLst>
        </pc:picChg>
        <pc:picChg chg="add del mod">
          <ac:chgData name="Ellie Wardell" userId="2290b26e-cf15-428f-8ea2-59667d12aac7" providerId="ADAL" clId="{7A897142-C034-461B-9043-30B82AE5B126}" dt="2026-03-24T07:33:10.710" v="499" actId="478"/>
          <ac:picMkLst>
            <pc:docMk/>
            <pc:sldMk cId="2370936694" sldId="289"/>
            <ac:picMk id="2050" creationId="{689FE3C7-75AC-708B-4575-F5CD438E0B15}"/>
          </ac:picMkLst>
        </pc:picChg>
      </pc:sldChg>
      <pc:sldChg chg="addSp delSp modSp add mod setBg">
        <pc:chgData name="Ellie Wardell" userId="2290b26e-cf15-428f-8ea2-59667d12aac7" providerId="ADAL" clId="{7A897142-C034-461B-9043-30B82AE5B126}" dt="2026-03-24T13:16:54.244" v="4032" actId="1076"/>
        <pc:sldMkLst>
          <pc:docMk/>
          <pc:sldMk cId="4072815252" sldId="290"/>
        </pc:sldMkLst>
        <pc:spChg chg="mod">
          <ac:chgData name="Ellie Wardell" userId="2290b26e-cf15-428f-8ea2-59667d12aac7" providerId="ADAL" clId="{7A897142-C034-461B-9043-30B82AE5B126}" dt="2026-03-24T13:16:54.244" v="4032" actId="1076"/>
          <ac:spMkLst>
            <pc:docMk/>
            <pc:sldMk cId="4072815252" sldId="290"/>
            <ac:spMk id="2" creationId="{1B5631D1-C22B-096B-0196-EF4EFBD4E682}"/>
          </ac:spMkLst>
        </pc:spChg>
        <pc:picChg chg="add mod modCrop">
          <ac:chgData name="Ellie Wardell" userId="2290b26e-cf15-428f-8ea2-59667d12aac7" providerId="ADAL" clId="{7A897142-C034-461B-9043-30B82AE5B126}" dt="2026-03-24T08:01:18.170" v="644" actId="732"/>
          <ac:picMkLst>
            <pc:docMk/>
            <pc:sldMk cId="4072815252" sldId="290"/>
            <ac:picMk id="5" creationId="{CA9FEB57-2886-E751-0E32-D7EFA2FFE776}"/>
          </ac:picMkLst>
        </pc:picChg>
        <pc:picChg chg="del">
          <ac:chgData name="Ellie Wardell" userId="2290b26e-cf15-428f-8ea2-59667d12aac7" providerId="ADAL" clId="{7A897142-C034-461B-9043-30B82AE5B126}" dt="2026-03-24T07:55:31.700" v="583" actId="478"/>
          <ac:picMkLst>
            <pc:docMk/>
            <pc:sldMk cId="4072815252" sldId="290"/>
            <ac:picMk id="8" creationId="{9490AB70-892B-889D-7BFE-A6613B97902E}"/>
          </ac:picMkLst>
        </pc:picChg>
      </pc:sldChg>
      <pc:sldChg chg="addSp delSp modSp add mod setBg">
        <pc:chgData name="Ellie Wardell" userId="2290b26e-cf15-428f-8ea2-59667d12aac7" providerId="ADAL" clId="{7A897142-C034-461B-9043-30B82AE5B126}" dt="2026-03-24T13:17:41.144" v="4037" actId="1076"/>
        <pc:sldMkLst>
          <pc:docMk/>
          <pc:sldMk cId="1767269063" sldId="291"/>
        </pc:sldMkLst>
        <pc:spChg chg="mod">
          <ac:chgData name="Ellie Wardell" userId="2290b26e-cf15-428f-8ea2-59667d12aac7" providerId="ADAL" clId="{7A897142-C034-461B-9043-30B82AE5B126}" dt="2026-03-24T13:17:41.144" v="4037" actId="1076"/>
          <ac:spMkLst>
            <pc:docMk/>
            <pc:sldMk cId="1767269063" sldId="291"/>
            <ac:spMk id="2" creationId="{1BAB3315-F6C6-5998-0431-642A696095E5}"/>
          </ac:spMkLst>
        </pc:spChg>
        <pc:picChg chg="del">
          <ac:chgData name="Ellie Wardell" userId="2290b26e-cf15-428f-8ea2-59667d12aac7" providerId="ADAL" clId="{7A897142-C034-461B-9043-30B82AE5B126}" dt="2026-03-24T08:03:23.388" v="689" actId="478"/>
          <ac:picMkLst>
            <pc:docMk/>
            <pc:sldMk cId="1767269063" sldId="291"/>
            <ac:picMk id="5" creationId="{9ADFFF3C-CFD7-6A4F-5814-844C8E52069B}"/>
          </ac:picMkLst>
        </pc:picChg>
        <pc:picChg chg="add mod">
          <ac:chgData name="Ellie Wardell" userId="2290b26e-cf15-428f-8ea2-59667d12aac7" providerId="ADAL" clId="{7A897142-C034-461B-9043-30B82AE5B126}" dt="2026-03-24T08:04:08.613" v="699" actId="732"/>
          <ac:picMkLst>
            <pc:docMk/>
            <pc:sldMk cId="1767269063" sldId="291"/>
            <ac:picMk id="5122" creationId="{CE106965-5BAE-5C17-73FC-158E2F1633BC}"/>
          </ac:picMkLst>
        </pc:picChg>
      </pc:sldChg>
      <pc:sldChg chg="addSp delSp modSp add mod setBg">
        <pc:chgData name="Ellie Wardell" userId="2290b26e-cf15-428f-8ea2-59667d12aac7" providerId="ADAL" clId="{7A897142-C034-461B-9043-30B82AE5B126}" dt="2026-03-24T13:19:39.872" v="4054" actId="732"/>
        <pc:sldMkLst>
          <pc:docMk/>
          <pc:sldMk cId="2197388186" sldId="292"/>
        </pc:sldMkLst>
        <pc:spChg chg="mod">
          <ac:chgData name="Ellie Wardell" userId="2290b26e-cf15-428f-8ea2-59667d12aac7" providerId="ADAL" clId="{7A897142-C034-461B-9043-30B82AE5B126}" dt="2026-03-24T13:19:27.997" v="4053" actId="1076"/>
          <ac:spMkLst>
            <pc:docMk/>
            <pc:sldMk cId="2197388186" sldId="292"/>
            <ac:spMk id="2" creationId="{D1397C67-221F-527F-7BCD-47B51157F7B9}"/>
          </ac:spMkLst>
        </pc:spChg>
        <pc:picChg chg="add mod modCrop">
          <ac:chgData name="Ellie Wardell" userId="2290b26e-cf15-428f-8ea2-59667d12aac7" providerId="ADAL" clId="{7A897142-C034-461B-9043-30B82AE5B126}" dt="2026-03-24T13:19:39.872" v="4054" actId="732"/>
          <ac:picMkLst>
            <pc:docMk/>
            <pc:sldMk cId="2197388186" sldId="292"/>
            <ac:picMk id="5" creationId="{2A366D3D-ACC5-8884-674E-09181D25DE36}"/>
          </ac:picMkLst>
        </pc:picChg>
        <pc:picChg chg="del">
          <ac:chgData name="Ellie Wardell" userId="2290b26e-cf15-428f-8ea2-59667d12aac7" providerId="ADAL" clId="{7A897142-C034-461B-9043-30B82AE5B126}" dt="2026-03-24T08:34:57.500" v="1263" actId="478"/>
          <ac:picMkLst>
            <pc:docMk/>
            <pc:sldMk cId="2197388186" sldId="292"/>
            <ac:picMk id="5122" creationId="{C63E7302-8DCF-147D-9DD7-59662740C8FF}"/>
          </ac:picMkLst>
        </pc:picChg>
      </pc:sldChg>
      <pc:sldChg chg="addSp delSp modSp add mod setBg">
        <pc:chgData name="Ellie Wardell" userId="2290b26e-cf15-428f-8ea2-59667d12aac7" providerId="ADAL" clId="{7A897142-C034-461B-9043-30B82AE5B126}" dt="2026-03-24T13:26:39.979" v="4252" actId="1076"/>
        <pc:sldMkLst>
          <pc:docMk/>
          <pc:sldMk cId="1540909937" sldId="293"/>
        </pc:sldMkLst>
        <pc:spChg chg="mod">
          <ac:chgData name="Ellie Wardell" userId="2290b26e-cf15-428f-8ea2-59667d12aac7" providerId="ADAL" clId="{7A897142-C034-461B-9043-30B82AE5B126}" dt="2026-03-24T13:26:22.181" v="4250" actId="1076"/>
          <ac:spMkLst>
            <pc:docMk/>
            <pc:sldMk cId="1540909937" sldId="293"/>
            <ac:spMk id="2" creationId="{BE09025B-B301-EEF6-3920-84690FEDBB6B}"/>
          </ac:spMkLst>
        </pc:spChg>
        <pc:spChg chg="mod">
          <ac:chgData name="Ellie Wardell" userId="2290b26e-cf15-428f-8ea2-59667d12aac7" providerId="ADAL" clId="{7A897142-C034-461B-9043-30B82AE5B126}" dt="2026-03-24T09:13:48.231" v="1978" actId="26606"/>
          <ac:spMkLst>
            <pc:docMk/>
            <pc:sldMk cId="1540909937" sldId="293"/>
            <ac:spMk id="4" creationId="{6089F8F9-2723-85B8-0A91-03CBEED77284}"/>
          </ac:spMkLst>
        </pc:spChg>
        <pc:spChg chg="add mod">
          <ac:chgData name="Ellie Wardell" userId="2290b26e-cf15-428f-8ea2-59667d12aac7" providerId="ADAL" clId="{7A897142-C034-461B-9043-30B82AE5B126}" dt="2026-03-24T13:26:39.979" v="4252" actId="1076"/>
          <ac:spMkLst>
            <pc:docMk/>
            <pc:sldMk cId="1540909937" sldId="293"/>
            <ac:spMk id="7" creationId="{6A8083EE-5CEE-C6D7-902A-ED7C01D64C6C}"/>
          </ac:spMkLst>
        </pc:spChg>
        <pc:spChg chg="add del">
          <ac:chgData name="Ellie Wardell" userId="2290b26e-cf15-428f-8ea2-59667d12aac7" providerId="ADAL" clId="{7A897142-C034-461B-9043-30B82AE5B126}" dt="2026-03-24T09:13:48.231" v="1978" actId="26606"/>
          <ac:spMkLst>
            <pc:docMk/>
            <pc:sldMk cId="1540909937" sldId="293"/>
            <ac:spMk id="9" creationId="{0E30439A-8A5B-46EC-8283-9B6B031D40D0}"/>
          </ac:spMkLst>
        </pc:spChg>
        <pc:spChg chg="add del">
          <ac:chgData name="Ellie Wardell" userId="2290b26e-cf15-428f-8ea2-59667d12aac7" providerId="ADAL" clId="{7A897142-C034-461B-9043-30B82AE5B126}" dt="2026-03-24T09:13:48.231" v="1978" actId="26606"/>
          <ac:spMkLst>
            <pc:docMk/>
            <pc:sldMk cId="1540909937" sldId="293"/>
            <ac:spMk id="11" creationId="{5CEAD642-85CF-4750-8432-7C80C901F001}"/>
          </ac:spMkLst>
        </pc:spChg>
        <pc:spChg chg="add del">
          <ac:chgData name="Ellie Wardell" userId="2290b26e-cf15-428f-8ea2-59667d12aac7" providerId="ADAL" clId="{7A897142-C034-461B-9043-30B82AE5B126}" dt="2026-03-24T09:13:48.231" v="1978" actId="26606"/>
          <ac:spMkLst>
            <pc:docMk/>
            <pc:sldMk cId="1540909937" sldId="293"/>
            <ac:spMk id="13" creationId="{FA33EEAE-15D5-4119-8C1E-89D943F911EF}"/>
          </ac:spMkLst>
        </pc:spChg>
        <pc:spChg chg="add del">
          <ac:chgData name="Ellie Wardell" userId="2290b26e-cf15-428f-8ea2-59667d12aac7" providerId="ADAL" clId="{7A897142-C034-461B-9043-30B82AE5B126}" dt="2026-03-24T09:13:48.231" v="1978" actId="26606"/>
          <ac:spMkLst>
            <pc:docMk/>
            <pc:sldMk cId="1540909937" sldId="293"/>
            <ac:spMk id="15" creationId="{730D8B3B-9B80-4025-B934-26DC7D7CD231}"/>
          </ac:spMkLst>
        </pc:spChg>
        <pc:spChg chg="add del">
          <ac:chgData name="Ellie Wardell" userId="2290b26e-cf15-428f-8ea2-59667d12aac7" providerId="ADAL" clId="{7A897142-C034-461B-9043-30B82AE5B126}" dt="2026-03-24T09:13:48.231" v="1978" actId="26606"/>
          <ac:spMkLst>
            <pc:docMk/>
            <pc:sldMk cId="1540909937" sldId="293"/>
            <ac:spMk id="17" creationId="{B5A1B09C-1565-46F8-B70F-621C5EB48A09}"/>
          </ac:spMkLst>
        </pc:spChg>
        <pc:spChg chg="add del">
          <ac:chgData name="Ellie Wardell" userId="2290b26e-cf15-428f-8ea2-59667d12aac7" providerId="ADAL" clId="{7A897142-C034-461B-9043-30B82AE5B126}" dt="2026-03-24T09:13:48.231" v="1978" actId="26606"/>
          <ac:spMkLst>
            <pc:docMk/>
            <pc:sldMk cId="1540909937" sldId="293"/>
            <ac:spMk id="19" creationId="{8C516CC8-80AC-446C-A56E-9F54B7210402}"/>
          </ac:spMkLst>
        </pc:spChg>
        <pc:spChg chg="add del">
          <ac:chgData name="Ellie Wardell" userId="2290b26e-cf15-428f-8ea2-59667d12aac7" providerId="ADAL" clId="{7A897142-C034-461B-9043-30B82AE5B126}" dt="2026-03-24T09:13:48.231" v="1978" actId="26606"/>
          <ac:spMkLst>
            <pc:docMk/>
            <pc:sldMk cId="1540909937" sldId="293"/>
            <ac:spMk id="21" creationId="{53947E58-F088-49F1-A3D1-DEA690192E84}"/>
          </ac:spMkLst>
        </pc:spChg>
        <pc:graphicFrameChg chg="add mod">
          <ac:chgData name="Ellie Wardell" userId="2290b26e-cf15-428f-8ea2-59667d12aac7" providerId="ADAL" clId="{7A897142-C034-461B-9043-30B82AE5B126}" dt="2026-03-24T09:12:37.024" v="1938"/>
          <ac:graphicFrameMkLst>
            <pc:docMk/>
            <pc:sldMk cId="1540909937" sldId="293"/>
            <ac:graphicFrameMk id="3" creationId="{809EAEA5-3BBF-7C6D-5ABF-2C52A60B3812}"/>
          </ac:graphicFrameMkLst>
        </pc:graphicFrameChg>
        <pc:picChg chg="del">
          <ac:chgData name="Ellie Wardell" userId="2290b26e-cf15-428f-8ea2-59667d12aac7" providerId="ADAL" clId="{7A897142-C034-461B-9043-30B82AE5B126}" dt="2026-03-24T09:12:29.350" v="1937" actId="478"/>
          <ac:picMkLst>
            <pc:docMk/>
            <pc:sldMk cId="1540909937" sldId="293"/>
            <ac:picMk id="5" creationId="{36F7940B-AEC6-313B-0420-762B92E1B190}"/>
          </ac:picMkLst>
        </pc:picChg>
      </pc:sldChg>
      <pc:sldChg chg="addSp delSp modSp new mod setBg">
        <pc:chgData name="Ellie Wardell" userId="2290b26e-cf15-428f-8ea2-59667d12aac7" providerId="ADAL" clId="{7A897142-C034-461B-9043-30B82AE5B126}" dt="2026-03-24T13:35:07.807" v="4350" actId="1076"/>
        <pc:sldMkLst>
          <pc:docMk/>
          <pc:sldMk cId="3850185157" sldId="294"/>
        </pc:sldMkLst>
        <pc:spChg chg="mod">
          <ac:chgData name="Ellie Wardell" userId="2290b26e-cf15-428f-8ea2-59667d12aac7" providerId="ADAL" clId="{7A897142-C034-461B-9043-30B82AE5B126}" dt="2026-03-24T13:35:07.807" v="4350" actId="1076"/>
          <ac:spMkLst>
            <pc:docMk/>
            <pc:sldMk cId="3850185157" sldId="294"/>
            <ac:spMk id="2" creationId="{CC5197D4-F56F-B7B4-7C8E-2DB4960E75FD}"/>
          </ac:spMkLst>
        </pc:spChg>
        <pc:spChg chg="del mod">
          <ac:chgData name="Ellie Wardell" userId="2290b26e-cf15-428f-8ea2-59667d12aac7" providerId="ADAL" clId="{7A897142-C034-461B-9043-30B82AE5B126}" dt="2026-03-24T09:52:49.643" v="2241" actId="478"/>
          <ac:spMkLst>
            <pc:docMk/>
            <pc:sldMk cId="3850185157" sldId="294"/>
            <ac:spMk id="3" creationId="{CE53A8CF-C29A-D76D-C69F-D09405066A44}"/>
          </ac:spMkLst>
        </pc:spChg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3850185157" sldId="294"/>
            <ac:spMk id="4" creationId="{5D8958BE-07D7-8327-916E-B4ECC6169E4D}"/>
          </ac:spMkLst>
        </pc:spChg>
        <pc:spChg chg="add mod">
          <ac:chgData name="Ellie Wardell" userId="2290b26e-cf15-428f-8ea2-59667d12aac7" providerId="ADAL" clId="{7A897142-C034-461B-9043-30B82AE5B126}" dt="2026-03-24T13:34:54.673" v="4349" actId="1076"/>
          <ac:spMkLst>
            <pc:docMk/>
            <pc:sldMk cId="3850185157" sldId="294"/>
            <ac:spMk id="5" creationId="{9C951602-D434-B256-EDAA-9068E04C5AC8}"/>
          </ac:spMkLst>
        </pc:spChg>
        <pc:spChg chg="add mod">
          <ac:chgData name="Ellie Wardell" userId="2290b26e-cf15-428f-8ea2-59667d12aac7" providerId="ADAL" clId="{7A897142-C034-461B-9043-30B82AE5B126}" dt="2026-03-24T13:30:14.093" v="4283" actId="1076"/>
          <ac:spMkLst>
            <pc:docMk/>
            <pc:sldMk cId="3850185157" sldId="294"/>
            <ac:spMk id="6" creationId="{1492390D-796B-7A80-89D7-3A62D83A092D}"/>
          </ac:spMkLst>
        </pc:spChg>
        <pc:spChg chg="add mod">
          <ac:chgData name="Ellie Wardell" userId="2290b26e-cf15-428f-8ea2-59667d12aac7" providerId="ADAL" clId="{7A897142-C034-461B-9043-30B82AE5B126}" dt="2026-03-24T13:33:03.358" v="4326" actId="1076"/>
          <ac:spMkLst>
            <pc:docMk/>
            <pc:sldMk cId="3850185157" sldId="294"/>
            <ac:spMk id="7" creationId="{98E93B15-76CE-2EA2-2BD5-D71288A5576D}"/>
          </ac:spMkLst>
        </pc:spChg>
        <pc:spChg chg="add mod">
          <ac:chgData name="Ellie Wardell" userId="2290b26e-cf15-428f-8ea2-59667d12aac7" providerId="ADAL" clId="{7A897142-C034-461B-9043-30B82AE5B126}" dt="2026-03-24T13:34:45.955" v="4347" actId="1076"/>
          <ac:spMkLst>
            <pc:docMk/>
            <pc:sldMk cId="3850185157" sldId="294"/>
            <ac:spMk id="9" creationId="{052DED59-F617-88E9-D723-A265B9EC9DB3}"/>
          </ac:spMkLst>
        </pc:spChg>
        <pc:spChg chg="add mod">
          <ac:chgData name="Ellie Wardell" userId="2290b26e-cf15-428f-8ea2-59667d12aac7" providerId="ADAL" clId="{7A897142-C034-461B-9043-30B82AE5B126}" dt="2026-03-24T13:34:34.072" v="4345" actId="1076"/>
          <ac:spMkLst>
            <pc:docMk/>
            <pc:sldMk cId="3850185157" sldId="294"/>
            <ac:spMk id="11" creationId="{CD6C9164-99B2-725C-2678-86462F511DEA}"/>
          </ac:spMkLst>
        </pc:spChg>
        <pc:spChg chg="add mod">
          <ac:chgData name="Ellie Wardell" userId="2290b26e-cf15-428f-8ea2-59667d12aac7" providerId="ADAL" clId="{7A897142-C034-461B-9043-30B82AE5B126}" dt="2026-03-24T13:34:38" v="4346" actId="1076"/>
          <ac:spMkLst>
            <pc:docMk/>
            <pc:sldMk cId="3850185157" sldId="294"/>
            <ac:spMk id="13" creationId="{E93F2BB3-B6B4-36CE-DA72-84D08CAE7B12}"/>
          </ac:spMkLst>
        </pc:spChg>
        <pc:spChg chg="add mod">
          <ac:chgData name="Ellie Wardell" userId="2290b26e-cf15-428f-8ea2-59667d12aac7" providerId="ADAL" clId="{7A897142-C034-461B-9043-30B82AE5B126}" dt="2026-03-24T13:34:51.293" v="4348" actId="1076"/>
          <ac:spMkLst>
            <pc:docMk/>
            <pc:sldMk cId="3850185157" sldId="294"/>
            <ac:spMk id="15" creationId="{F689DA8C-753B-BE3E-D674-02F3E83DE609}"/>
          </ac:spMkLst>
        </pc:spChg>
        <pc:spChg chg="add del mod">
          <ac:chgData name="Ellie Wardell" userId="2290b26e-cf15-428f-8ea2-59667d12aac7" providerId="ADAL" clId="{7A897142-C034-461B-9043-30B82AE5B126}" dt="2026-03-24T09:52:52.484" v="2242" actId="478"/>
          <ac:spMkLst>
            <pc:docMk/>
            <pc:sldMk cId="3850185157" sldId="294"/>
            <ac:spMk id="17" creationId="{D0F0A4A8-5758-59FF-77D9-D0FB6CC38751}"/>
          </ac:spMkLst>
        </pc:spChg>
        <pc:spChg chg="add del">
          <ac:chgData name="Ellie Wardell" userId="2290b26e-cf15-428f-8ea2-59667d12aac7" providerId="ADAL" clId="{7A897142-C034-461B-9043-30B82AE5B126}" dt="2026-03-24T09:53:27.243" v="2251" actId="478"/>
          <ac:spMkLst>
            <pc:docMk/>
            <pc:sldMk cId="3850185157" sldId="294"/>
            <ac:spMk id="18" creationId="{BDC67433-F8FD-5B5C-7F25-6FDFAB6C0090}"/>
          </ac:spMkLst>
        </pc:spChg>
      </pc:sldChg>
      <pc:sldChg chg="addSp delSp modSp new mod setBg delDesignElem">
        <pc:chgData name="Ellie Wardell" userId="2290b26e-cf15-428f-8ea2-59667d12aac7" providerId="ADAL" clId="{7A897142-C034-461B-9043-30B82AE5B126}" dt="2026-03-24T13:35:35.046" v="4354" actId="1076"/>
        <pc:sldMkLst>
          <pc:docMk/>
          <pc:sldMk cId="914145910" sldId="295"/>
        </pc:sldMkLst>
        <pc:spChg chg="mod ord">
          <ac:chgData name="Ellie Wardell" userId="2290b26e-cf15-428f-8ea2-59667d12aac7" providerId="ADAL" clId="{7A897142-C034-461B-9043-30B82AE5B126}" dt="2026-03-24T13:35:30.261" v="4353" actId="1076"/>
          <ac:spMkLst>
            <pc:docMk/>
            <pc:sldMk cId="914145910" sldId="295"/>
            <ac:spMk id="2" creationId="{95639D7A-84FE-B731-DCBC-0D237C8931AB}"/>
          </ac:spMkLst>
        </pc:spChg>
        <pc:spChg chg="del">
          <ac:chgData name="Ellie Wardell" userId="2290b26e-cf15-428f-8ea2-59667d12aac7" providerId="ADAL" clId="{7A897142-C034-461B-9043-30B82AE5B126}" dt="2026-03-24T09:40:29.095" v="2141" actId="478"/>
          <ac:spMkLst>
            <pc:docMk/>
            <pc:sldMk cId="914145910" sldId="295"/>
            <ac:spMk id="3" creationId="{6933D150-A094-A02E-C14D-E87A29334DB1}"/>
          </ac:spMkLst>
        </pc:spChg>
        <pc:spChg chg="mod">
          <ac:chgData name="Ellie Wardell" userId="2290b26e-cf15-428f-8ea2-59667d12aac7" providerId="ADAL" clId="{7A897142-C034-461B-9043-30B82AE5B126}" dt="2026-03-24T09:45:10.978" v="2149" actId="26606"/>
          <ac:spMkLst>
            <pc:docMk/>
            <pc:sldMk cId="914145910" sldId="295"/>
            <ac:spMk id="4" creationId="{37959846-5A1B-5EC6-F603-F8764B82194E}"/>
          </ac:spMkLst>
        </pc:spChg>
        <pc:spChg chg="add mod">
          <ac:chgData name="Ellie Wardell" userId="2290b26e-cf15-428f-8ea2-59667d12aac7" providerId="ADAL" clId="{7A897142-C034-461B-9043-30B82AE5B126}" dt="2026-03-24T13:35:27.210" v="4352" actId="14100"/>
          <ac:spMkLst>
            <pc:docMk/>
            <pc:sldMk cId="914145910" sldId="295"/>
            <ac:spMk id="6" creationId="{D4F55220-0E60-BD8A-5C6B-5A8D64A15E71}"/>
          </ac:spMkLst>
        </pc:spChg>
        <pc:spChg chg="add del">
          <ac:chgData name="Ellie Wardell" userId="2290b26e-cf15-428f-8ea2-59667d12aac7" providerId="ADAL" clId="{7A897142-C034-461B-9043-30B82AE5B126}" dt="2026-03-24T09:45:21.442" v="2151"/>
          <ac:spMkLst>
            <pc:docMk/>
            <pc:sldMk cId="914145910" sldId="295"/>
            <ac:spMk id="7" creationId="{A8384FB5-9ADC-4DDC-881B-597D56F5B15D}"/>
          </ac:spMkLst>
        </pc:spChg>
        <pc:spChg chg="add del">
          <ac:chgData name="Ellie Wardell" userId="2290b26e-cf15-428f-8ea2-59667d12aac7" providerId="ADAL" clId="{7A897142-C034-461B-9043-30B82AE5B126}" dt="2026-03-24T09:45:21.442" v="2151"/>
          <ac:spMkLst>
            <pc:docMk/>
            <pc:sldMk cId="914145910" sldId="295"/>
            <ac:spMk id="8" creationId="{1199E1B1-A8C0-4FE8-A5A8-1CB41D69F857}"/>
          </ac:spMkLst>
        </pc:spChg>
        <pc:spChg chg="add del">
          <ac:chgData name="Ellie Wardell" userId="2290b26e-cf15-428f-8ea2-59667d12aac7" providerId="ADAL" clId="{7A897142-C034-461B-9043-30B82AE5B126}" dt="2026-03-24T09:44:32.759" v="2148"/>
          <ac:spMkLst>
            <pc:docMk/>
            <pc:sldMk cId="914145910" sldId="295"/>
            <ac:spMk id="10" creationId="{6753252F-4873-4F63-801D-CC719279A7D5}"/>
          </ac:spMkLst>
        </pc:spChg>
        <pc:spChg chg="add del">
          <ac:chgData name="Ellie Wardell" userId="2290b26e-cf15-428f-8ea2-59667d12aac7" providerId="ADAL" clId="{7A897142-C034-461B-9043-30B82AE5B126}" dt="2026-03-24T09:44:32.759" v="2148"/>
          <ac:spMkLst>
            <pc:docMk/>
            <pc:sldMk cId="914145910" sldId="295"/>
            <ac:spMk id="12" creationId="{047C8CCB-F95D-4249-92DD-651249D3535A}"/>
          </ac:spMkLst>
        </pc:spChg>
        <pc:spChg chg="add del">
          <ac:chgData name="Ellie Wardell" userId="2290b26e-cf15-428f-8ea2-59667d12aac7" providerId="ADAL" clId="{7A897142-C034-461B-9043-30B82AE5B126}" dt="2026-03-24T09:45:21.442" v="2151"/>
          <ac:spMkLst>
            <pc:docMk/>
            <pc:sldMk cId="914145910" sldId="295"/>
            <ac:spMk id="14" creationId="{84A8DE83-DE75-4B41-9DB4-A7EC0B0DEC0B}"/>
          </ac:spMkLst>
        </pc:spChg>
        <pc:spChg chg="add del">
          <ac:chgData name="Ellie Wardell" userId="2290b26e-cf15-428f-8ea2-59667d12aac7" providerId="ADAL" clId="{7A897142-C034-461B-9043-30B82AE5B126}" dt="2026-03-24T09:45:21.442" v="2151"/>
          <ac:spMkLst>
            <pc:docMk/>
            <pc:sldMk cId="914145910" sldId="295"/>
            <ac:spMk id="16" creationId="{A7009A0A-BEF5-4EAC-AF15-E4F9F002E239}"/>
          </ac:spMkLst>
        </pc:spChg>
        <pc:graphicFrameChg chg="add mod modGraphic">
          <ac:chgData name="Ellie Wardell" userId="2290b26e-cf15-428f-8ea2-59667d12aac7" providerId="ADAL" clId="{7A897142-C034-461B-9043-30B82AE5B126}" dt="2026-03-24T13:35:35.046" v="4354" actId="1076"/>
          <ac:graphicFrameMkLst>
            <pc:docMk/>
            <pc:sldMk cId="914145910" sldId="295"/>
            <ac:graphicFrameMk id="5" creationId="{1A662915-06B3-6F2E-195C-B883A58E95B7}"/>
          </ac:graphicFrameMkLst>
        </pc:graphicFrameChg>
      </pc:sldChg>
      <pc:sldChg chg="addSp delSp modSp new del mod setBg delDesignElem">
        <pc:chgData name="Ellie Wardell" userId="2290b26e-cf15-428f-8ea2-59667d12aac7" providerId="ADAL" clId="{7A897142-C034-461B-9043-30B82AE5B126}" dt="2026-03-24T10:49:29.343" v="2885" actId="2696"/>
        <pc:sldMkLst>
          <pc:docMk/>
          <pc:sldMk cId="1525527345" sldId="296"/>
        </pc:sldMkLst>
        <pc:spChg chg="mod">
          <ac:chgData name="Ellie Wardell" userId="2290b26e-cf15-428f-8ea2-59667d12aac7" providerId="ADAL" clId="{7A897142-C034-461B-9043-30B82AE5B126}" dt="2026-03-24T10:28:57.519" v="2568" actId="1076"/>
          <ac:spMkLst>
            <pc:docMk/>
            <pc:sldMk cId="1525527345" sldId="296"/>
            <ac:spMk id="2" creationId="{ED8A7C34-5AC6-C901-BE28-FA9CCDCF3530}"/>
          </ac:spMkLst>
        </pc:spChg>
        <pc:spChg chg="del">
          <ac:chgData name="Ellie Wardell" userId="2290b26e-cf15-428f-8ea2-59667d12aac7" providerId="ADAL" clId="{7A897142-C034-461B-9043-30B82AE5B126}" dt="2026-03-24T09:47:18.641" v="2171" actId="478"/>
          <ac:spMkLst>
            <pc:docMk/>
            <pc:sldMk cId="1525527345" sldId="296"/>
            <ac:spMk id="3" creationId="{2DE910FF-320A-6FA2-C32C-3F1B17D8001C}"/>
          </ac:spMkLst>
        </pc:spChg>
        <pc:spChg chg="mod">
          <ac:chgData name="Ellie Wardell" userId="2290b26e-cf15-428f-8ea2-59667d12aac7" providerId="ADAL" clId="{7A897142-C034-461B-9043-30B82AE5B126}" dt="2026-03-24T10:19:56.613" v="2454"/>
          <ac:spMkLst>
            <pc:docMk/>
            <pc:sldMk cId="1525527345" sldId="296"/>
            <ac:spMk id="4" creationId="{85DC0AE7-CCDB-35EC-50C2-FD82B00EA579}"/>
          </ac:spMkLst>
        </pc:spChg>
        <pc:spChg chg="add del mod ord">
          <ac:chgData name="Ellie Wardell" userId="2290b26e-cf15-428f-8ea2-59667d12aac7" providerId="ADAL" clId="{7A897142-C034-461B-9043-30B82AE5B126}" dt="2026-03-24T10:28:21.492" v="2561" actId="478"/>
          <ac:spMkLst>
            <pc:docMk/>
            <pc:sldMk cId="1525527345" sldId="296"/>
            <ac:spMk id="6" creationId="{DB83A2A7-9BE8-DD3F-FDEA-A08801C17F70}"/>
          </ac:spMkLst>
        </pc:spChg>
        <pc:spChg chg="add del">
          <ac:chgData name="Ellie Wardell" userId="2290b26e-cf15-428f-8ea2-59667d12aac7" providerId="ADAL" clId="{7A897142-C034-461B-9043-30B82AE5B126}" dt="2026-03-24T10:19:56.613" v="2454"/>
          <ac:spMkLst>
            <pc:docMk/>
            <pc:sldMk cId="1525527345" sldId="296"/>
            <ac:spMk id="10" creationId="{A4AC5506-6312-4701-8D3C-40187889A947}"/>
          </ac:spMkLst>
        </pc:spChg>
        <pc:graphicFrameChg chg="add mod modGraphic">
          <ac:chgData name="Ellie Wardell" userId="2290b26e-cf15-428f-8ea2-59667d12aac7" providerId="ADAL" clId="{7A897142-C034-461B-9043-30B82AE5B126}" dt="2026-03-24T10:49:25.504" v="2884" actId="14734"/>
          <ac:graphicFrameMkLst>
            <pc:docMk/>
            <pc:sldMk cId="1525527345" sldId="296"/>
            <ac:graphicFrameMk id="5" creationId="{EEABF894-E651-4ACC-D88E-091D5FEB0B84}"/>
          </ac:graphicFrameMkLst>
        </pc:graphicFrameChg>
        <pc:graphicFrameChg chg="add del mod modGraphic">
          <ac:chgData name="Ellie Wardell" userId="2290b26e-cf15-428f-8ea2-59667d12aac7" providerId="ADAL" clId="{7A897142-C034-461B-9043-30B82AE5B126}" dt="2026-03-24T10:31:31.193" v="2638" actId="21"/>
          <ac:graphicFrameMkLst>
            <pc:docMk/>
            <pc:sldMk cId="1525527345" sldId="296"/>
            <ac:graphicFrameMk id="7" creationId="{26D72E52-0170-86B3-2075-E4F063103B03}"/>
          </ac:graphicFrameMkLst>
        </pc:graphicFrameChg>
      </pc:sldChg>
      <pc:sldChg chg="addSp delSp modSp new mod setBg">
        <pc:chgData name="Ellie Wardell" userId="2290b26e-cf15-428f-8ea2-59667d12aac7" providerId="ADAL" clId="{7A897142-C034-461B-9043-30B82AE5B126}" dt="2026-03-24T13:36:29.963" v="4357"/>
        <pc:sldMkLst>
          <pc:docMk/>
          <pc:sldMk cId="3570667574" sldId="297"/>
        </pc:sldMkLst>
        <pc:spChg chg="del">
          <ac:chgData name="Ellie Wardell" userId="2290b26e-cf15-428f-8ea2-59667d12aac7" providerId="ADAL" clId="{7A897142-C034-461B-9043-30B82AE5B126}" dt="2026-03-24T10:33:03.729" v="2640" actId="478"/>
          <ac:spMkLst>
            <pc:docMk/>
            <pc:sldMk cId="3570667574" sldId="297"/>
            <ac:spMk id="2" creationId="{8C3B185E-32DC-22E6-4021-8E8C2B634D45}"/>
          </ac:spMkLst>
        </pc:spChg>
        <pc:spChg chg="del">
          <ac:chgData name="Ellie Wardell" userId="2290b26e-cf15-428f-8ea2-59667d12aac7" providerId="ADAL" clId="{7A897142-C034-461B-9043-30B82AE5B126}" dt="2026-03-24T10:33:05.007" v="2641" actId="478"/>
          <ac:spMkLst>
            <pc:docMk/>
            <pc:sldMk cId="3570667574" sldId="297"/>
            <ac:spMk id="3" creationId="{714639E7-15D2-B8D7-D1C0-62A49A74740F}"/>
          </ac:spMkLst>
        </pc:spChg>
        <pc:spChg chg="add mod">
          <ac:chgData name="Ellie Wardell" userId="2290b26e-cf15-428f-8ea2-59667d12aac7" providerId="ADAL" clId="{7A897142-C034-461B-9043-30B82AE5B126}" dt="2026-03-24T10:51:37.341" v="2913" actId="207"/>
          <ac:spMkLst>
            <pc:docMk/>
            <pc:sldMk cId="3570667574" sldId="297"/>
            <ac:spMk id="6" creationId="{8AF1E28D-C046-341A-0B81-AD67FD823BED}"/>
          </ac:spMkLst>
        </pc:spChg>
        <pc:spChg chg="add mod">
          <ac:chgData name="Ellie Wardell" userId="2290b26e-cf15-428f-8ea2-59667d12aac7" providerId="ADAL" clId="{7A897142-C034-461B-9043-30B82AE5B126}" dt="2026-03-24T10:51:37.341" v="2913" actId="207"/>
          <ac:spMkLst>
            <pc:docMk/>
            <pc:sldMk cId="3570667574" sldId="297"/>
            <ac:spMk id="7" creationId="{38A17AAF-EA5D-475E-1582-4DA507F022A4}"/>
          </ac:spMkLst>
        </pc:spChg>
        <pc:spChg chg="add mod">
          <ac:chgData name="Ellie Wardell" userId="2290b26e-cf15-428f-8ea2-59667d12aac7" providerId="ADAL" clId="{7A897142-C034-461B-9043-30B82AE5B126}" dt="2026-03-24T10:51:37.341" v="2913" actId="207"/>
          <ac:spMkLst>
            <pc:docMk/>
            <pc:sldMk cId="3570667574" sldId="297"/>
            <ac:spMk id="8" creationId="{17C537DA-92CA-866F-D3FC-3CC64AE84381}"/>
          </ac:spMkLst>
        </pc:spChg>
        <pc:spChg chg="add mod">
          <ac:chgData name="Ellie Wardell" userId="2290b26e-cf15-428f-8ea2-59667d12aac7" providerId="ADAL" clId="{7A897142-C034-461B-9043-30B82AE5B126}" dt="2026-03-24T10:51:37.341" v="2913" actId="207"/>
          <ac:spMkLst>
            <pc:docMk/>
            <pc:sldMk cId="3570667574" sldId="297"/>
            <ac:spMk id="9" creationId="{5C8CCD2C-ED56-81D2-301F-D203B01D8E27}"/>
          </ac:spMkLst>
        </pc:spChg>
        <pc:spChg chg="add mod">
          <ac:chgData name="Ellie Wardell" userId="2290b26e-cf15-428f-8ea2-59667d12aac7" providerId="ADAL" clId="{7A897142-C034-461B-9043-30B82AE5B126}" dt="2026-03-24T10:51:37.341" v="2913" actId="207"/>
          <ac:spMkLst>
            <pc:docMk/>
            <pc:sldMk cId="3570667574" sldId="297"/>
            <ac:spMk id="10" creationId="{27DB3C15-9858-BD4E-2959-D1872F4DD0FD}"/>
          </ac:spMkLst>
        </pc:spChg>
        <pc:spChg chg="add mod">
          <ac:chgData name="Ellie Wardell" userId="2290b26e-cf15-428f-8ea2-59667d12aac7" providerId="ADAL" clId="{7A897142-C034-461B-9043-30B82AE5B126}" dt="2026-03-24T10:51:37.341" v="2913" actId="207"/>
          <ac:spMkLst>
            <pc:docMk/>
            <pc:sldMk cId="3570667574" sldId="297"/>
            <ac:spMk id="11" creationId="{E78AF548-B7A6-19B5-080C-5D7825D552B1}"/>
          </ac:spMkLst>
        </pc:spChg>
        <pc:spChg chg="add del mod">
          <ac:chgData name="Ellie Wardell" userId="2290b26e-cf15-428f-8ea2-59667d12aac7" providerId="ADAL" clId="{7A897142-C034-461B-9043-30B82AE5B126}" dt="2026-03-24T10:34:31.290" v="2673" actId="478"/>
          <ac:spMkLst>
            <pc:docMk/>
            <pc:sldMk cId="3570667574" sldId="297"/>
            <ac:spMk id="12" creationId="{0AD210FB-54B8-7E05-C970-60E97336A5E5}"/>
          </ac:spMkLst>
        </pc:spChg>
        <pc:spChg chg="add del mod">
          <ac:chgData name="Ellie Wardell" userId="2290b26e-cf15-428f-8ea2-59667d12aac7" providerId="ADAL" clId="{7A897142-C034-461B-9043-30B82AE5B126}" dt="2026-03-24T10:34:59.450" v="2678" actId="478"/>
          <ac:spMkLst>
            <pc:docMk/>
            <pc:sldMk cId="3570667574" sldId="297"/>
            <ac:spMk id="13" creationId="{4E755E50-1659-225D-6807-76735FAF76A9}"/>
          </ac:spMkLst>
        </pc:spChg>
        <pc:spChg chg="add mod">
          <ac:chgData name="Ellie Wardell" userId="2290b26e-cf15-428f-8ea2-59667d12aac7" providerId="ADAL" clId="{7A897142-C034-461B-9043-30B82AE5B126}" dt="2026-03-24T10:47:21.586" v="2860" actId="207"/>
          <ac:spMkLst>
            <pc:docMk/>
            <pc:sldMk cId="3570667574" sldId="297"/>
            <ac:spMk id="14" creationId="{1B4C53FF-3683-D154-25ED-1CC41DF76025}"/>
          </ac:spMkLst>
        </pc:spChg>
        <pc:spChg chg="add mod">
          <ac:chgData name="Ellie Wardell" userId="2290b26e-cf15-428f-8ea2-59667d12aac7" providerId="ADAL" clId="{7A897142-C034-461B-9043-30B82AE5B126}" dt="2026-03-24T10:47:21.586" v="2860" actId="207"/>
          <ac:spMkLst>
            <pc:docMk/>
            <pc:sldMk cId="3570667574" sldId="297"/>
            <ac:spMk id="15" creationId="{3B4398A1-EDF8-D99A-D340-03CE3DBC85D5}"/>
          </ac:spMkLst>
        </pc:spChg>
        <pc:spChg chg="add mod">
          <ac:chgData name="Ellie Wardell" userId="2290b26e-cf15-428f-8ea2-59667d12aac7" providerId="ADAL" clId="{7A897142-C034-461B-9043-30B82AE5B126}" dt="2026-03-24T10:47:23.787" v="2861" actId="207"/>
          <ac:spMkLst>
            <pc:docMk/>
            <pc:sldMk cId="3570667574" sldId="297"/>
            <ac:spMk id="16" creationId="{A125561D-936D-2BB5-BF45-10C40248BE08}"/>
          </ac:spMkLst>
        </pc:spChg>
        <pc:spChg chg="add mod">
          <ac:chgData name="Ellie Wardell" userId="2290b26e-cf15-428f-8ea2-59667d12aac7" providerId="ADAL" clId="{7A897142-C034-461B-9043-30B82AE5B126}" dt="2026-03-24T10:47:21.586" v="2860" actId="207"/>
          <ac:spMkLst>
            <pc:docMk/>
            <pc:sldMk cId="3570667574" sldId="297"/>
            <ac:spMk id="17" creationId="{BE52CF50-BA20-AB54-D4BA-979B06650500}"/>
          </ac:spMkLst>
        </pc:spChg>
        <pc:spChg chg="add mod">
          <ac:chgData name="Ellie Wardell" userId="2290b26e-cf15-428f-8ea2-59667d12aac7" providerId="ADAL" clId="{7A897142-C034-461B-9043-30B82AE5B126}" dt="2026-03-24T10:47:21.586" v="2860" actId="207"/>
          <ac:spMkLst>
            <pc:docMk/>
            <pc:sldMk cId="3570667574" sldId="297"/>
            <ac:spMk id="18" creationId="{91DD7D0E-A641-51D0-BE20-BAC93928F059}"/>
          </ac:spMkLst>
        </pc:spChg>
        <pc:spChg chg="add mod">
          <ac:chgData name="Ellie Wardell" userId="2290b26e-cf15-428f-8ea2-59667d12aac7" providerId="ADAL" clId="{7A897142-C034-461B-9043-30B82AE5B126}" dt="2026-03-24T10:47:21.586" v="2860" actId="207"/>
          <ac:spMkLst>
            <pc:docMk/>
            <pc:sldMk cId="3570667574" sldId="297"/>
            <ac:spMk id="19" creationId="{FACB3033-7941-520C-A29A-4B0ED877CB38}"/>
          </ac:spMkLst>
        </pc:spChg>
        <pc:spChg chg="add del mod">
          <ac:chgData name="Ellie Wardell" userId="2290b26e-cf15-428f-8ea2-59667d12aac7" providerId="ADAL" clId="{7A897142-C034-461B-9043-30B82AE5B126}" dt="2026-03-24T10:37:42.680" v="2714" actId="478"/>
          <ac:spMkLst>
            <pc:docMk/>
            <pc:sldMk cId="3570667574" sldId="297"/>
            <ac:spMk id="20" creationId="{B4BF1DC6-B8CD-21BF-FB2B-69944B7D15B8}"/>
          </ac:spMkLst>
        </pc:spChg>
        <pc:graphicFrameChg chg="add mod modGraphic">
          <ac:chgData name="Ellie Wardell" userId="2290b26e-cf15-428f-8ea2-59667d12aac7" providerId="ADAL" clId="{7A897142-C034-461B-9043-30B82AE5B126}" dt="2026-03-24T13:36:29.963" v="4357"/>
          <ac:graphicFrameMkLst>
            <pc:docMk/>
            <pc:sldMk cId="3570667574" sldId="297"/>
            <ac:graphicFrameMk id="21" creationId="{9470FAC3-0E47-B8A7-6510-3FB35DABC0AA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AB3864-34F1-4198-ACF8-2788F9AF7979}" type="doc">
      <dgm:prSet loTypeId="urn:microsoft.com/office/officeart/2005/8/layout/pyramid3" loCatId="pyramid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en-GB"/>
        </a:p>
      </dgm:t>
    </dgm:pt>
    <dgm:pt modelId="{75C11B00-FB32-4E8C-B085-388058B1A76D}">
      <dgm:prSet phldrT="[Text]" phldr="0" custT="1"/>
      <dgm:spPr/>
      <dgm:t>
        <a:bodyPr/>
        <a:lstStyle/>
        <a:p>
          <a:r>
            <a:rPr lang="en-GB" sz="18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Reduce</a:t>
          </a:r>
        </a:p>
      </dgm:t>
    </dgm:pt>
    <dgm:pt modelId="{5A90D86A-5EAD-46F4-961C-81173420E62A}" type="parTrans" cxnId="{4CB28EA7-C204-45DB-A86F-A2F2F3938264}">
      <dgm:prSet/>
      <dgm:spPr/>
      <dgm:t>
        <a:bodyPr/>
        <a:lstStyle/>
        <a:p>
          <a:endParaRPr lang="en-GB" sz="1200" b="1">
            <a:solidFill>
              <a:schemeClr val="bg1"/>
            </a:solidFill>
          </a:endParaRPr>
        </a:p>
      </dgm:t>
    </dgm:pt>
    <dgm:pt modelId="{3439571B-EDAE-476A-B253-B32E6081BAB0}" type="sibTrans" cxnId="{4CB28EA7-C204-45DB-A86F-A2F2F3938264}">
      <dgm:prSet/>
      <dgm:spPr/>
      <dgm:t>
        <a:bodyPr/>
        <a:lstStyle/>
        <a:p>
          <a:endParaRPr lang="en-GB" sz="1200" b="1">
            <a:solidFill>
              <a:schemeClr val="bg1"/>
            </a:solidFill>
          </a:endParaRPr>
        </a:p>
      </dgm:t>
    </dgm:pt>
    <dgm:pt modelId="{25E97EB9-B675-4AF6-B484-6475F5C06427}">
      <dgm:prSet phldrT="[Text]" phldr="0" custT="1"/>
      <dgm:spPr/>
      <dgm:t>
        <a:bodyPr/>
        <a:lstStyle/>
        <a:p>
          <a:r>
            <a:rPr lang="en-GB" sz="17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Buy Sustainable Products</a:t>
          </a:r>
        </a:p>
      </dgm:t>
    </dgm:pt>
    <dgm:pt modelId="{9891C489-452D-49CC-A2C4-CED8EB72677F}" type="parTrans" cxnId="{558B7175-703F-46FA-A831-28D4CAEFC29A}">
      <dgm:prSet/>
      <dgm:spPr/>
      <dgm:t>
        <a:bodyPr/>
        <a:lstStyle/>
        <a:p>
          <a:endParaRPr lang="en-GB" sz="1200" b="1">
            <a:solidFill>
              <a:schemeClr val="bg1"/>
            </a:solidFill>
          </a:endParaRPr>
        </a:p>
      </dgm:t>
    </dgm:pt>
    <dgm:pt modelId="{80FABA9D-754B-4B9B-B60A-3F245314DA5B}" type="sibTrans" cxnId="{558B7175-703F-46FA-A831-28D4CAEFC29A}">
      <dgm:prSet/>
      <dgm:spPr/>
      <dgm:t>
        <a:bodyPr/>
        <a:lstStyle/>
        <a:p>
          <a:endParaRPr lang="en-GB" sz="1200" b="1">
            <a:solidFill>
              <a:schemeClr val="bg1"/>
            </a:solidFill>
          </a:endParaRPr>
        </a:p>
      </dgm:t>
    </dgm:pt>
    <dgm:pt modelId="{6772A836-674B-457E-B7B1-D455AEC429C6}">
      <dgm:prSet phldrT="[Text]" phldr="0" custT="1"/>
      <dgm:spPr/>
      <dgm:t>
        <a:bodyPr/>
        <a:lstStyle/>
        <a:p>
          <a:endParaRPr lang="en-GB" sz="2000" b="1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95478B2-4075-4536-A95E-9578475270D3}" type="parTrans" cxnId="{27058B00-DB75-4184-9571-CE7D9AD6800E}">
      <dgm:prSet/>
      <dgm:spPr/>
      <dgm:t>
        <a:bodyPr/>
        <a:lstStyle/>
        <a:p>
          <a:endParaRPr lang="en-GB" sz="1200" b="1">
            <a:solidFill>
              <a:schemeClr val="bg1"/>
            </a:solidFill>
          </a:endParaRPr>
        </a:p>
      </dgm:t>
    </dgm:pt>
    <dgm:pt modelId="{475C2567-BE7F-4713-8094-79463512E705}" type="sibTrans" cxnId="{27058B00-DB75-4184-9571-CE7D9AD6800E}">
      <dgm:prSet/>
      <dgm:spPr/>
      <dgm:t>
        <a:bodyPr/>
        <a:lstStyle/>
        <a:p>
          <a:endParaRPr lang="en-GB" sz="1200" b="1">
            <a:solidFill>
              <a:schemeClr val="bg1"/>
            </a:solidFill>
          </a:endParaRPr>
        </a:p>
      </dgm:t>
    </dgm:pt>
    <dgm:pt modelId="{F6F36D5B-E501-47E2-9E23-F683CC1E4D0F}">
      <dgm:prSet custT="1"/>
      <dgm:spPr/>
      <dgm:t>
        <a:bodyPr/>
        <a:lstStyle/>
        <a:p>
          <a:r>
            <a:rPr lang="en-GB" sz="18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Re-use / Re-source</a:t>
          </a:r>
        </a:p>
      </dgm:t>
    </dgm:pt>
    <dgm:pt modelId="{F709BB6B-9420-4A25-8D5C-F5EE0FB071E0}" type="parTrans" cxnId="{540FAB43-2189-41E4-BE05-279DBDC7AF71}">
      <dgm:prSet/>
      <dgm:spPr/>
      <dgm:t>
        <a:bodyPr/>
        <a:lstStyle/>
        <a:p>
          <a:endParaRPr lang="en-GB" sz="1200" b="1">
            <a:solidFill>
              <a:schemeClr val="bg1"/>
            </a:solidFill>
          </a:endParaRPr>
        </a:p>
      </dgm:t>
    </dgm:pt>
    <dgm:pt modelId="{DBCE781B-CBB2-4C71-9570-0F2B27EB38FE}" type="sibTrans" cxnId="{540FAB43-2189-41E4-BE05-279DBDC7AF71}">
      <dgm:prSet/>
      <dgm:spPr/>
      <dgm:t>
        <a:bodyPr/>
        <a:lstStyle/>
        <a:p>
          <a:endParaRPr lang="en-GB" sz="1200" b="1">
            <a:solidFill>
              <a:schemeClr val="bg1"/>
            </a:solidFill>
          </a:endParaRPr>
        </a:p>
      </dgm:t>
    </dgm:pt>
    <dgm:pt modelId="{3EFF9437-223D-4E77-A52B-5D8236A4EED7}" type="pres">
      <dgm:prSet presAssocID="{79AB3864-34F1-4198-ACF8-2788F9AF7979}" presName="Name0" presStyleCnt="0">
        <dgm:presLayoutVars>
          <dgm:dir/>
          <dgm:animLvl val="lvl"/>
          <dgm:resizeHandles val="exact"/>
        </dgm:presLayoutVars>
      </dgm:prSet>
      <dgm:spPr/>
    </dgm:pt>
    <dgm:pt modelId="{4FD497DB-1084-4810-AD7B-1A8649507365}" type="pres">
      <dgm:prSet presAssocID="{75C11B00-FB32-4E8C-B085-388058B1A76D}" presName="Name8" presStyleCnt="0"/>
      <dgm:spPr/>
    </dgm:pt>
    <dgm:pt modelId="{93C3A856-3D9E-4EA0-9C48-685925B61C5D}" type="pres">
      <dgm:prSet presAssocID="{75C11B00-FB32-4E8C-B085-388058B1A76D}" presName="level" presStyleLbl="node1" presStyleIdx="0" presStyleCnt="4" custLinFactNeighborX="-395" custLinFactNeighborY="-3981">
        <dgm:presLayoutVars>
          <dgm:chMax val="1"/>
          <dgm:bulletEnabled val="1"/>
        </dgm:presLayoutVars>
      </dgm:prSet>
      <dgm:spPr/>
    </dgm:pt>
    <dgm:pt modelId="{4516AFBE-0BDB-4CB4-8050-92EBE4DBD4BA}" type="pres">
      <dgm:prSet presAssocID="{75C11B00-FB32-4E8C-B085-388058B1A76D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F50D5CB-5033-4CBE-AD22-392821B6D45A}" type="pres">
      <dgm:prSet presAssocID="{F6F36D5B-E501-47E2-9E23-F683CC1E4D0F}" presName="Name8" presStyleCnt="0"/>
      <dgm:spPr/>
    </dgm:pt>
    <dgm:pt modelId="{52B03881-3508-431C-B05F-1B6E0736D057}" type="pres">
      <dgm:prSet presAssocID="{F6F36D5B-E501-47E2-9E23-F683CC1E4D0F}" presName="level" presStyleLbl="node1" presStyleIdx="1" presStyleCnt="4">
        <dgm:presLayoutVars>
          <dgm:chMax val="1"/>
          <dgm:bulletEnabled val="1"/>
        </dgm:presLayoutVars>
      </dgm:prSet>
      <dgm:spPr/>
    </dgm:pt>
    <dgm:pt modelId="{4619DA7A-6EDD-4883-A73B-1432D19D46D2}" type="pres">
      <dgm:prSet presAssocID="{F6F36D5B-E501-47E2-9E23-F683CC1E4D0F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4BF866B-8E3D-4E31-8866-B343FF941C22}" type="pres">
      <dgm:prSet presAssocID="{25E97EB9-B675-4AF6-B484-6475F5C06427}" presName="Name8" presStyleCnt="0"/>
      <dgm:spPr/>
    </dgm:pt>
    <dgm:pt modelId="{C66B96AF-5C4D-4628-BF4A-A55BB0BCAE8E}" type="pres">
      <dgm:prSet presAssocID="{25E97EB9-B675-4AF6-B484-6475F5C06427}" presName="level" presStyleLbl="node1" presStyleIdx="2" presStyleCnt="4">
        <dgm:presLayoutVars>
          <dgm:chMax val="1"/>
          <dgm:bulletEnabled val="1"/>
        </dgm:presLayoutVars>
      </dgm:prSet>
      <dgm:spPr/>
    </dgm:pt>
    <dgm:pt modelId="{BC8C21B8-D0B6-484C-80C3-825B2F9F5EAC}" type="pres">
      <dgm:prSet presAssocID="{25E97EB9-B675-4AF6-B484-6475F5C06427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FBFCB3B-643B-4A9D-9B13-5B1DFA08D5E9}" type="pres">
      <dgm:prSet presAssocID="{6772A836-674B-457E-B7B1-D455AEC429C6}" presName="Name8" presStyleCnt="0"/>
      <dgm:spPr/>
    </dgm:pt>
    <dgm:pt modelId="{4ACBAB6D-3BFB-45EB-8C4C-525F911AA63D}" type="pres">
      <dgm:prSet presAssocID="{6772A836-674B-457E-B7B1-D455AEC429C6}" presName="level" presStyleLbl="node1" presStyleIdx="3" presStyleCnt="4" custLinFactNeighborX="321" custLinFactNeighborY="-780">
        <dgm:presLayoutVars>
          <dgm:chMax val="1"/>
          <dgm:bulletEnabled val="1"/>
        </dgm:presLayoutVars>
      </dgm:prSet>
      <dgm:spPr/>
    </dgm:pt>
    <dgm:pt modelId="{343F0D43-5DFF-4EEE-843A-7B92D58B27A3}" type="pres">
      <dgm:prSet presAssocID="{6772A836-674B-457E-B7B1-D455AEC429C6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27058B00-DB75-4184-9571-CE7D9AD6800E}" srcId="{79AB3864-34F1-4198-ACF8-2788F9AF7979}" destId="{6772A836-674B-457E-B7B1-D455AEC429C6}" srcOrd="3" destOrd="0" parTransId="{795478B2-4075-4536-A95E-9578475270D3}" sibTransId="{475C2567-BE7F-4713-8094-79463512E705}"/>
    <dgm:cxn modelId="{63469606-A7BE-4721-A328-467A0249CEC7}" type="presOf" srcId="{75C11B00-FB32-4E8C-B085-388058B1A76D}" destId="{93C3A856-3D9E-4EA0-9C48-685925B61C5D}" srcOrd="0" destOrd="0" presId="urn:microsoft.com/office/officeart/2005/8/layout/pyramid3"/>
    <dgm:cxn modelId="{AC9C5D0E-2300-45EA-84BC-4BD7756BA81B}" type="presOf" srcId="{6772A836-674B-457E-B7B1-D455AEC429C6}" destId="{343F0D43-5DFF-4EEE-843A-7B92D58B27A3}" srcOrd="1" destOrd="0" presId="urn:microsoft.com/office/officeart/2005/8/layout/pyramid3"/>
    <dgm:cxn modelId="{4B6D321B-48A7-49D7-A079-22BF9451F52A}" type="presOf" srcId="{79AB3864-34F1-4198-ACF8-2788F9AF7979}" destId="{3EFF9437-223D-4E77-A52B-5D8236A4EED7}" srcOrd="0" destOrd="0" presId="urn:microsoft.com/office/officeart/2005/8/layout/pyramid3"/>
    <dgm:cxn modelId="{33BEF61B-F832-4129-8A65-F3521A34169D}" type="presOf" srcId="{6772A836-674B-457E-B7B1-D455AEC429C6}" destId="{4ACBAB6D-3BFB-45EB-8C4C-525F911AA63D}" srcOrd="0" destOrd="0" presId="urn:microsoft.com/office/officeart/2005/8/layout/pyramid3"/>
    <dgm:cxn modelId="{540FAB43-2189-41E4-BE05-279DBDC7AF71}" srcId="{79AB3864-34F1-4198-ACF8-2788F9AF7979}" destId="{F6F36D5B-E501-47E2-9E23-F683CC1E4D0F}" srcOrd="1" destOrd="0" parTransId="{F709BB6B-9420-4A25-8D5C-F5EE0FB071E0}" sibTransId="{DBCE781B-CBB2-4C71-9570-0F2B27EB38FE}"/>
    <dgm:cxn modelId="{F6397F4F-EAB0-472D-84B8-45D937516223}" type="presOf" srcId="{F6F36D5B-E501-47E2-9E23-F683CC1E4D0F}" destId="{52B03881-3508-431C-B05F-1B6E0736D057}" srcOrd="0" destOrd="0" presId="urn:microsoft.com/office/officeart/2005/8/layout/pyramid3"/>
    <dgm:cxn modelId="{E5C78E5B-42BD-4000-9DCC-05F90894ADF4}" type="presOf" srcId="{25E97EB9-B675-4AF6-B484-6475F5C06427}" destId="{C66B96AF-5C4D-4628-BF4A-A55BB0BCAE8E}" srcOrd="0" destOrd="0" presId="urn:microsoft.com/office/officeart/2005/8/layout/pyramid3"/>
    <dgm:cxn modelId="{558B7175-703F-46FA-A831-28D4CAEFC29A}" srcId="{79AB3864-34F1-4198-ACF8-2788F9AF7979}" destId="{25E97EB9-B675-4AF6-B484-6475F5C06427}" srcOrd="2" destOrd="0" parTransId="{9891C489-452D-49CC-A2C4-CED8EB72677F}" sibTransId="{80FABA9D-754B-4B9B-B60A-3F245314DA5B}"/>
    <dgm:cxn modelId="{10093280-F5F9-4C16-AFC9-2349A1AE437F}" type="presOf" srcId="{75C11B00-FB32-4E8C-B085-388058B1A76D}" destId="{4516AFBE-0BDB-4CB4-8050-92EBE4DBD4BA}" srcOrd="1" destOrd="0" presId="urn:microsoft.com/office/officeart/2005/8/layout/pyramid3"/>
    <dgm:cxn modelId="{4CB28EA7-C204-45DB-A86F-A2F2F3938264}" srcId="{79AB3864-34F1-4198-ACF8-2788F9AF7979}" destId="{75C11B00-FB32-4E8C-B085-388058B1A76D}" srcOrd="0" destOrd="0" parTransId="{5A90D86A-5EAD-46F4-961C-81173420E62A}" sibTransId="{3439571B-EDAE-476A-B253-B32E6081BAB0}"/>
    <dgm:cxn modelId="{7CE75CB7-0A41-4930-9F99-E1FCC330C9D2}" type="presOf" srcId="{F6F36D5B-E501-47E2-9E23-F683CC1E4D0F}" destId="{4619DA7A-6EDD-4883-A73B-1432D19D46D2}" srcOrd="1" destOrd="0" presId="urn:microsoft.com/office/officeart/2005/8/layout/pyramid3"/>
    <dgm:cxn modelId="{98FBD8FA-522A-4A96-BD15-67D54BCDC3ED}" type="presOf" srcId="{25E97EB9-B675-4AF6-B484-6475F5C06427}" destId="{BC8C21B8-D0B6-484C-80C3-825B2F9F5EAC}" srcOrd="1" destOrd="0" presId="urn:microsoft.com/office/officeart/2005/8/layout/pyramid3"/>
    <dgm:cxn modelId="{96793884-FFCC-40B9-8F6F-F5E81E4F0B1D}" type="presParOf" srcId="{3EFF9437-223D-4E77-A52B-5D8236A4EED7}" destId="{4FD497DB-1084-4810-AD7B-1A8649507365}" srcOrd="0" destOrd="0" presId="urn:microsoft.com/office/officeart/2005/8/layout/pyramid3"/>
    <dgm:cxn modelId="{4A838E9E-BB2E-4BE0-97E8-739D1B172C27}" type="presParOf" srcId="{4FD497DB-1084-4810-AD7B-1A8649507365}" destId="{93C3A856-3D9E-4EA0-9C48-685925B61C5D}" srcOrd="0" destOrd="0" presId="urn:microsoft.com/office/officeart/2005/8/layout/pyramid3"/>
    <dgm:cxn modelId="{83DC9049-FDA8-4538-9E16-911F2AD78940}" type="presParOf" srcId="{4FD497DB-1084-4810-AD7B-1A8649507365}" destId="{4516AFBE-0BDB-4CB4-8050-92EBE4DBD4BA}" srcOrd="1" destOrd="0" presId="urn:microsoft.com/office/officeart/2005/8/layout/pyramid3"/>
    <dgm:cxn modelId="{52F096EA-4D70-40E8-A46E-813AEE1B0E5E}" type="presParOf" srcId="{3EFF9437-223D-4E77-A52B-5D8236A4EED7}" destId="{9F50D5CB-5033-4CBE-AD22-392821B6D45A}" srcOrd="1" destOrd="0" presId="urn:microsoft.com/office/officeart/2005/8/layout/pyramid3"/>
    <dgm:cxn modelId="{9CB82894-03B4-4CFB-BF1F-309B41BDF54A}" type="presParOf" srcId="{9F50D5CB-5033-4CBE-AD22-392821B6D45A}" destId="{52B03881-3508-431C-B05F-1B6E0736D057}" srcOrd="0" destOrd="0" presId="urn:microsoft.com/office/officeart/2005/8/layout/pyramid3"/>
    <dgm:cxn modelId="{D04376E6-807D-4F94-B659-50211E3572BD}" type="presParOf" srcId="{9F50D5CB-5033-4CBE-AD22-392821B6D45A}" destId="{4619DA7A-6EDD-4883-A73B-1432D19D46D2}" srcOrd="1" destOrd="0" presId="urn:microsoft.com/office/officeart/2005/8/layout/pyramid3"/>
    <dgm:cxn modelId="{07C415E2-90AC-4D28-A6AB-2238C2EF322E}" type="presParOf" srcId="{3EFF9437-223D-4E77-A52B-5D8236A4EED7}" destId="{C4BF866B-8E3D-4E31-8866-B343FF941C22}" srcOrd="2" destOrd="0" presId="urn:microsoft.com/office/officeart/2005/8/layout/pyramid3"/>
    <dgm:cxn modelId="{41CE11D8-C0F5-4136-BC03-C72E8612125B}" type="presParOf" srcId="{C4BF866B-8E3D-4E31-8866-B343FF941C22}" destId="{C66B96AF-5C4D-4628-BF4A-A55BB0BCAE8E}" srcOrd="0" destOrd="0" presId="urn:microsoft.com/office/officeart/2005/8/layout/pyramid3"/>
    <dgm:cxn modelId="{1C5B9913-C164-4618-AD3C-064A8F1F77D1}" type="presParOf" srcId="{C4BF866B-8E3D-4E31-8866-B343FF941C22}" destId="{BC8C21B8-D0B6-484C-80C3-825B2F9F5EAC}" srcOrd="1" destOrd="0" presId="urn:microsoft.com/office/officeart/2005/8/layout/pyramid3"/>
    <dgm:cxn modelId="{A57DC93E-7072-43AE-850C-7F509818219F}" type="presParOf" srcId="{3EFF9437-223D-4E77-A52B-5D8236A4EED7}" destId="{0FBFCB3B-643B-4A9D-9B13-5B1DFA08D5E9}" srcOrd="3" destOrd="0" presId="urn:microsoft.com/office/officeart/2005/8/layout/pyramid3"/>
    <dgm:cxn modelId="{EA386BF5-2F9E-413B-B686-57B2160ADF77}" type="presParOf" srcId="{0FBFCB3B-643B-4A9D-9B13-5B1DFA08D5E9}" destId="{4ACBAB6D-3BFB-45EB-8C4C-525F911AA63D}" srcOrd="0" destOrd="0" presId="urn:microsoft.com/office/officeart/2005/8/layout/pyramid3"/>
    <dgm:cxn modelId="{2798C9F3-7400-4633-BA46-C0D531CAB38E}" type="presParOf" srcId="{0FBFCB3B-643B-4A9D-9B13-5B1DFA08D5E9}" destId="{343F0D43-5DFF-4EEE-843A-7B92D58B27A3}" srcOrd="1" destOrd="0" presId="urn:microsoft.com/office/officeart/2005/8/layout/pyramid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C3A856-3D9E-4EA0-9C48-685925B61C5D}">
      <dsp:nvSpPr>
        <dsp:cNvPr id="0" name=""/>
        <dsp:cNvSpPr/>
      </dsp:nvSpPr>
      <dsp:spPr>
        <a:xfrm rot="10800000">
          <a:off x="0" y="0"/>
          <a:ext cx="4183380" cy="989365"/>
        </a:xfrm>
        <a:prstGeom prst="trapezoid">
          <a:avLst>
            <a:gd name="adj" fmla="val 52854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Reduce</a:t>
          </a:r>
        </a:p>
      </dsp:txBody>
      <dsp:txXfrm rot="-10800000">
        <a:off x="732091" y="0"/>
        <a:ext cx="2719197" cy="989365"/>
      </dsp:txXfrm>
    </dsp:sp>
    <dsp:sp modelId="{52B03881-3508-431C-B05F-1B6E0736D057}">
      <dsp:nvSpPr>
        <dsp:cNvPr id="0" name=""/>
        <dsp:cNvSpPr/>
      </dsp:nvSpPr>
      <dsp:spPr>
        <a:xfrm rot="10800000">
          <a:off x="522922" y="989365"/>
          <a:ext cx="3137535" cy="989365"/>
        </a:xfrm>
        <a:prstGeom prst="trapezoid">
          <a:avLst>
            <a:gd name="adj" fmla="val 52854"/>
          </a:avLst>
        </a:prstGeom>
        <a:gradFill rotWithShape="0">
          <a:gsLst>
            <a:gs pos="0">
              <a:schemeClr val="accent1">
                <a:shade val="80000"/>
                <a:hueOff val="181866"/>
                <a:satOff val="-18964"/>
                <a:lumOff val="1274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81866"/>
                <a:satOff val="-18964"/>
                <a:lumOff val="1274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81866"/>
                <a:satOff val="-18964"/>
                <a:lumOff val="1274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Re-use / Re-source</a:t>
          </a:r>
        </a:p>
      </dsp:txBody>
      <dsp:txXfrm rot="-10800000">
        <a:off x="1071991" y="989365"/>
        <a:ext cx="2039397" cy="989365"/>
      </dsp:txXfrm>
    </dsp:sp>
    <dsp:sp modelId="{C66B96AF-5C4D-4628-BF4A-A55BB0BCAE8E}">
      <dsp:nvSpPr>
        <dsp:cNvPr id="0" name=""/>
        <dsp:cNvSpPr/>
      </dsp:nvSpPr>
      <dsp:spPr>
        <a:xfrm rot="10800000">
          <a:off x="1045845" y="1978731"/>
          <a:ext cx="2091690" cy="989365"/>
        </a:xfrm>
        <a:prstGeom prst="trapezoid">
          <a:avLst>
            <a:gd name="adj" fmla="val 52854"/>
          </a:avLst>
        </a:prstGeom>
        <a:gradFill rotWithShape="0">
          <a:gsLst>
            <a:gs pos="0">
              <a:schemeClr val="accent1">
                <a:shade val="80000"/>
                <a:hueOff val="363732"/>
                <a:satOff val="-37928"/>
                <a:lumOff val="254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63732"/>
                <a:satOff val="-37928"/>
                <a:lumOff val="254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63732"/>
                <a:satOff val="-37928"/>
                <a:lumOff val="254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b="1" kern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Buy Sustainable Products</a:t>
          </a:r>
        </a:p>
      </dsp:txBody>
      <dsp:txXfrm rot="-10800000">
        <a:off x="1411890" y="1978731"/>
        <a:ext cx="1359598" cy="989365"/>
      </dsp:txXfrm>
    </dsp:sp>
    <dsp:sp modelId="{4ACBAB6D-3BFB-45EB-8C4C-525F911AA63D}">
      <dsp:nvSpPr>
        <dsp:cNvPr id="0" name=""/>
        <dsp:cNvSpPr/>
      </dsp:nvSpPr>
      <dsp:spPr>
        <a:xfrm rot="10800000">
          <a:off x="1572124" y="2960380"/>
          <a:ext cx="1045845" cy="989365"/>
        </a:xfrm>
        <a:prstGeom prst="trapezoid">
          <a:avLst>
            <a:gd name="adj" fmla="val 52854"/>
          </a:avLst>
        </a:prstGeom>
        <a:gradFill rotWithShape="0">
          <a:gsLst>
            <a:gs pos="0">
              <a:schemeClr val="accent1">
                <a:shade val="80000"/>
                <a:hueOff val="545598"/>
                <a:satOff val="-56892"/>
                <a:lumOff val="3822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545598"/>
                <a:satOff val="-56892"/>
                <a:lumOff val="3822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545598"/>
                <a:satOff val="-56892"/>
                <a:lumOff val="3822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b="1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 rot="-10800000">
        <a:off x="1572124" y="2960380"/>
        <a:ext cx="1045845" cy="9893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84193-3C39-4D60-BECF-3D918567087A}" type="datetimeFigureOut">
              <a:rPr lang="en-GB" smtClean="0"/>
              <a:t>22/04/2026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FDF786-5AF9-48D3-912C-2C1E37C292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412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FDF786-5AF9-48D3-912C-2C1E37C292C4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120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FDF786-5AF9-48D3-912C-2C1E37C292C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402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FDF786-5AF9-48D3-912C-2C1E37C292C4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8159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1983E-5DE6-C4B8-A117-2BB50C97B0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2D9347-1D1E-CA02-E4BD-187EC16811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66619D-AD37-F2AA-7423-8A5A395D06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534A86-12FF-9B84-7D3E-CFDD25851F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FDF786-5AF9-48D3-912C-2C1E37C292C4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63458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2062D-9162-7367-8017-D86376CE3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9A942A-425A-7794-FF3E-715DFEA3E3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6CC9E7-C154-C152-206E-1D2F25F0CD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ED9C37-F10B-0772-3127-00F07D2F92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FDF786-5AF9-48D3-912C-2C1E37C292C4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1938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8D7F3-1BC5-2654-636D-579495713F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B17103-7810-0485-F7A0-7573014243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02815B-1075-ABB0-2E86-3F4848C978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03FB7A-0ACC-92D0-C46E-1B47BC6B7D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FDF786-5AF9-48D3-912C-2C1E37C292C4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8961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4BA28-8E3B-B828-1912-53E466F70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B9B53F-75FD-D38F-3A52-FFB49292B3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B11583-69BF-4F69-E0E4-C20FC17A23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776547-8C23-A222-052E-C521DC05C8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FDF786-5AF9-48D3-912C-2C1E37C292C4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367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DBA29F-20F3-D030-2F4A-E3B4C2FA2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A6E011-DC93-CA99-7ED1-CB353FDD9F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094BBC-33FE-50A5-732A-9EDFF7C193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19F4A0-DED5-8E8D-BA20-6E314B181A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FDF786-5AF9-48D3-912C-2C1E37C292C4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2776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FDF786-5AF9-48D3-912C-2C1E37C292C4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1266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F3921-385C-41DB-B241-E8587133A3DB}" type="datetime1">
              <a:rPr lang="en-GB" smtClean="0"/>
              <a:t>22/04/2026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622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E2BEA-CB46-4F28-B9B3-FD76B55B90E1}" type="datetime1">
              <a:rPr lang="en-GB" smtClean="0"/>
              <a:t>22/04/2026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1329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0A85-0743-4238-8ABC-6EC783FC4482}" type="datetime1">
              <a:rPr lang="en-GB" smtClean="0"/>
              <a:t>22/04/2026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6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2AEFA-0B54-45FD-8783-D4CA101FAF5F}" type="datetime1">
              <a:rPr lang="en-GB" smtClean="0"/>
              <a:t>22/04/2026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1469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94CE-0DE3-457B-BF44-F44859629ED7}" type="datetime1">
              <a:rPr lang="en-GB" smtClean="0"/>
              <a:t>22/04/2026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6665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0CD94-F5F1-4E5C-BE93-A7519F0DAB92}" type="datetime1">
              <a:rPr lang="en-GB" smtClean="0"/>
              <a:t>22/04/2026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850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FE70-C61F-435A-B9BF-BBAD06EE4525}" type="datetime1">
              <a:rPr lang="en-GB" smtClean="0"/>
              <a:t>22/04/2026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650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D96C1-8BA0-4923-A99A-050A41D2BDDA}" type="datetime1">
              <a:rPr lang="en-GB" smtClean="0"/>
              <a:t>22/04/2026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8932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BDAEE-C212-4637-9A17-EFF0C35B8BFD}" type="datetime1">
              <a:rPr lang="en-GB" smtClean="0"/>
              <a:t>22/04/2026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939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45B7E-F8B1-4164-AAD5-CD9B9B1735FD}" type="datetime1">
              <a:rPr lang="en-GB" smtClean="0"/>
              <a:t>22/04/2026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5604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3C741-E695-4D76-8D1F-18B340E7E77E}" type="datetime1">
              <a:rPr lang="en-GB" smtClean="0"/>
              <a:t>22/04/2026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6311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A0D459-06BC-4208-A1B7-CE1A41C1A16C}" type="datetime1">
              <a:rPr lang="en-GB" smtClean="0"/>
              <a:t>22/04/2026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5FC2C6-7BA4-4D4F-BB52-1AA7E765C2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303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16.xml"/><Relationship Id="rId3" Type="http://schemas.openxmlformats.org/officeDocument/2006/relationships/slide" Target="slide3.xml"/><Relationship Id="rId7" Type="http://schemas.openxmlformats.org/officeDocument/2006/relationships/slide" Target="slide12.xml"/><Relationship Id="rId12" Type="http://schemas.openxmlformats.org/officeDocument/2006/relationships/slide" Target="slide6.xml"/><Relationship Id="rId2" Type="http://schemas.openxmlformats.org/officeDocument/2006/relationships/notesSlide" Target="../notesSlides/notesSlide1.xml"/><Relationship Id="rId16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24.xml"/><Relationship Id="rId5" Type="http://schemas.openxmlformats.org/officeDocument/2006/relationships/slide" Target="slide20.xml"/><Relationship Id="rId15" Type="http://schemas.openxmlformats.org/officeDocument/2006/relationships/slide" Target="slide8.xml"/><Relationship Id="rId10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slide" Target="slide5.xml"/><Relationship Id="rId14" Type="http://schemas.openxmlformats.org/officeDocument/2006/relationships/slide" Target="slide2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uywomenbuilt.com/" TargetMode="External"/><Relationship Id="rId3" Type="http://schemas.openxmlformats.org/officeDocument/2006/relationships/hyperlink" Target="https://www.fsb.org.uk/" TargetMode="External"/><Relationship Id="rId7" Type="http://schemas.openxmlformats.org/officeDocument/2006/relationships/hyperlink" Target="https://www.google.com/search?q=https://weconnectinternational.org/en/network/europe/united-kingdo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frolift.com/" TargetMode="External"/><Relationship Id="rId11" Type="http://schemas.openxmlformats.org/officeDocument/2006/relationships/hyperlink" Target="https://www.socialenterprise.org.uk/" TargetMode="External"/><Relationship Id="rId5" Type="http://schemas.openxmlformats.org/officeDocument/2006/relationships/hyperlink" Target="https://black2business.uk/" TargetMode="External"/><Relationship Id="rId10" Type="http://schemas.openxmlformats.org/officeDocument/2006/relationships/hyperlink" Target="https://www.outbritain.co.uk/" TargetMode="External"/><Relationship Id="rId4" Type="http://schemas.openxmlformats.org/officeDocument/2006/relationships/hyperlink" Target="https://www.msduk.org.uk/" TargetMode="External"/><Relationship Id="rId9" Type="http://schemas.openxmlformats.org/officeDocument/2006/relationships/hyperlink" Target="https://disabilityconfident.campaign.gov.uk/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3152D-7F54-70CC-6CFD-FD36D591C6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3030" y="1919445"/>
            <a:ext cx="9425940" cy="1932623"/>
          </a:xfrm>
        </p:spPr>
        <p:txBody>
          <a:bodyPr>
            <a:noAutofit/>
          </a:bodyPr>
          <a:lstStyle/>
          <a:p>
            <a:r>
              <a:rPr lang="en-GB" sz="4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Sustainable Procurement Playbook: Category Guidance for UK Sports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7A5D6F-361C-EF03-E627-7D3F844E8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1</a:t>
            </a:fld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15DEA0-10C6-056E-F7E5-782149F880C6}"/>
              </a:ext>
            </a:extLst>
          </p:cNvPr>
          <p:cNvSpPr txBox="1"/>
          <p:nvPr/>
        </p:nvSpPr>
        <p:spPr>
          <a:xfrm>
            <a:off x="2114550" y="3946843"/>
            <a:ext cx="7962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Practical Implementation Guide for High-Impact Spend Areas </a:t>
            </a:r>
          </a:p>
        </p:txBody>
      </p:sp>
    </p:spTree>
    <p:extLst>
      <p:ext uri="{BB962C8B-B14F-4D97-AF65-F5344CB8AC3E}">
        <p14:creationId xmlns:p14="http://schemas.microsoft.com/office/powerpoint/2010/main" val="3798915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8EA55D-01BA-28E7-E0DA-EB9203D5E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09193-D483-3B47-1D3E-D0E436E76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699146"/>
            <a:ext cx="3581400" cy="1637507"/>
          </a:xfrm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Branding </a:t>
            </a:r>
            <a:br>
              <a:rPr lang="en-GB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&amp; Signage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5C624F-1F42-60E7-BE24-53EDB9A0E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10</a:t>
            </a:fld>
            <a:endParaRPr lang="en-GB"/>
          </a:p>
        </p:txBody>
      </p:sp>
      <p:pic>
        <p:nvPicPr>
          <p:cNvPr id="5122" name="Picture 2" descr="A bunch of shirts are hanging on a rack">
            <a:extLst>
              <a:ext uri="{FF2B5EF4-FFF2-40B4-BE49-F238E27FC236}">
                <a16:creationId xmlns:a16="http://schemas.microsoft.com/office/drawing/2014/main" id="{D81A19F9-E84E-B8D8-FAE0-0C847D15EE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07"/>
          <a:stretch>
            <a:fillRect/>
          </a:stretch>
        </p:blipFill>
        <p:spPr bwMode="auto">
          <a:xfrm>
            <a:off x="5097639" y="12"/>
            <a:ext cx="7094361" cy="685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white and blue plastic pack">
            <a:extLst>
              <a:ext uri="{FF2B5EF4-FFF2-40B4-BE49-F238E27FC236}">
                <a16:creationId xmlns:a16="http://schemas.microsoft.com/office/drawing/2014/main" id="{895487C0-C01D-9BDB-CF73-96376B2B69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" r="27166"/>
          <a:stretch>
            <a:fillRect/>
          </a:stretch>
        </p:blipFill>
        <p:spPr bwMode="auto">
          <a:xfrm>
            <a:off x="5097639" y="0"/>
            <a:ext cx="70943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3206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E670C-6739-EE1E-C12F-5DCB01B6F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D35BA-A297-E452-8706-BD6E46CCD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z="140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</a:t>
            </a:fld>
            <a:endParaRPr lang="en-GB" sz="140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F05A144-FCD3-F482-418C-D32F5AE0317E}"/>
              </a:ext>
            </a:extLst>
          </p:cNvPr>
          <p:cNvSpPr/>
          <p:nvPr/>
        </p:nvSpPr>
        <p:spPr>
          <a:xfrm>
            <a:off x="622300" y="620146"/>
            <a:ext cx="3384000" cy="504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PRIORITISE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DE0002F-6C27-4A0F-7470-D9A687AE7D84}"/>
              </a:ext>
            </a:extLst>
          </p:cNvPr>
          <p:cNvSpPr/>
          <p:nvPr/>
        </p:nvSpPr>
        <p:spPr>
          <a:xfrm>
            <a:off x="622300" y="1385052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Modular &amp; Hireable Systems: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Use rental frames and modular hardware that can be serviced, repaired, and re-used across multiple events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3471E5E-4004-4C57-8546-0FF10CAF1D27}"/>
              </a:ext>
            </a:extLst>
          </p:cNvPr>
          <p:cNvSpPr/>
          <p:nvPr/>
        </p:nvSpPr>
        <p:spPr>
          <a:xfrm>
            <a:off x="622300" y="2660595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PVC-Free Mono-materials: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Substrates made from a single plastic type (PP, PE, or PET) and FSC-certified fibre boards that are fully compatible with UK recycling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ED9E228-A278-92C2-014B-904FD4DDA0EC}"/>
              </a:ext>
            </a:extLst>
          </p:cNvPr>
          <p:cNvSpPr/>
          <p:nvPr/>
        </p:nvSpPr>
        <p:spPr>
          <a:xfrm>
            <a:off x="622300" y="3936138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Certified Safe Materials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Substrates and inks that are 100% REACH compliant and free from SVHCs (Substances of Very High Concern)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AF82772-D468-53DE-38E4-7039693E4D02}"/>
              </a:ext>
            </a:extLst>
          </p:cNvPr>
          <p:cNvSpPr/>
          <p:nvPr/>
        </p:nvSpPr>
        <p:spPr>
          <a:xfrm>
            <a:off x="622300" y="5270140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Verified Chain of Custody: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Suppliers with ISO 14001 systems and third-party marks like FSC, GRS, or GOTS for all wood and textile elements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EC03C45-C2D0-C9F5-7AA2-870E30DA665B}"/>
              </a:ext>
            </a:extLst>
          </p:cNvPr>
          <p:cNvSpPr/>
          <p:nvPr/>
        </p:nvSpPr>
        <p:spPr>
          <a:xfrm>
            <a:off x="4305300" y="632823"/>
            <a:ext cx="3384000" cy="504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AVOID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2DBC0D-5FBF-7D10-6920-5C204CFA7400}"/>
              </a:ext>
            </a:extLst>
          </p:cNvPr>
          <p:cNvSpPr/>
          <p:nvPr/>
        </p:nvSpPr>
        <p:spPr>
          <a:xfrm>
            <a:off x="4305300" y="1385051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Date-Specific Graphics: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"Event 2026" or year-stamped branding that guarantees the item becomes waste as soon as the event ends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116DFCC-1DD3-3C93-FEAF-6297F3CDCB00}"/>
              </a:ext>
            </a:extLst>
          </p:cNvPr>
          <p:cNvSpPr/>
          <p:nvPr/>
        </p:nvSpPr>
        <p:spPr>
          <a:xfrm>
            <a:off x="4305300" y="265419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Traditional PVC &amp; Composites: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Standard PVC scrim and multi-material boards (like Foamex/</a:t>
            </a:r>
            <a:r>
              <a:rPr lang="en-GB" sz="14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Dibond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which are difficult to separate and often end up in landfill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094F699-EDA0-0E40-56E7-8B8038D4A7D0}"/>
              </a:ext>
            </a:extLst>
          </p:cNvPr>
          <p:cNvSpPr/>
          <p:nvPr/>
        </p:nvSpPr>
        <p:spPr>
          <a:xfrm>
            <a:off x="4305300" y="3942348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Hazardous 'Hidden' Extras: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Adhesives, films, or inks that contain SVHCs (Substances of Very High Concern) which contaminate the recycling stream 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055690C-EBD6-5E37-3EEE-43CABFBEA812}"/>
              </a:ext>
            </a:extLst>
          </p:cNvPr>
          <p:cNvSpPr/>
          <p:nvPr/>
        </p:nvSpPr>
        <p:spPr>
          <a:xfrm>
            <a:off x="4305300" y="527635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Unverifiable Claims: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Suppliers who make "green" claims without providing transaction certificates or license codes to prove the origin of materials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30037D1-FC7E-E128-E591-9532E8C3493D}"/>
              </a:ext>
            </a:extLst>
          </p:cNvPr>
          <p:cNvSpPr/>
          <p:nvPr/>
        </p:nvSpPr>
        <p:spPr>
          <a:xfrm>
            <a:off x="7988300" y="632823"/>
            <a:ext cx="3384000" cy="504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APPLYING THE HIERARCHY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2F8B27C-0409-93D6-0A53-2A4B095D061D}"/>
              </a:ext>
            </a:extLst>
          </p:cNvPr>
          <p:cNvSpPr/>
          <p:nvPr/>
        </p:nvSpPr>
        <p:spPr>
          <a:xfrm>
            <a:off x="7988300" y="1385052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Use "Date-Free" artwork libraries. Use removable "slugs" or overlays for dates/sponsors so 90% of the sign can be re-used next year 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1397983-9772-C4D6-4E0C-9334D9924635}"/>
              </a:ext>
            </a:extLst>
          </p:cNvPr>
          <p:cNvSpPr/>
          <p:nvPr/>
        </p:nvSpPr>
        <p:spPr>
          <a:xfrm>
            <a:off x="7988300" y="2660595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Re-use: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Prioritise "Non-Destructive" fixings. Design signs to be disassembled with simple tools so frames and boards can be stored and used again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C15F41F-72E8-E844-6021-5F33F848987A}"/>
              </a:ext>
            </a:extLst>
          </p:cNvPr>
          <p:cNvSpPr/>
          <p:nvPr/>
        </p:nvSpPr>
        <p:spPr>
          <a:xfrm>
            <a:off x="7988300" y="3936138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Recycle</a:t>
            </a:r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Specify PVC-free films and water-based inks that don't interfere with the recycling process of the base substrate 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73941FD-F09D-2976-F936-8422CA55597C}"/>
              </a:ext>
            </a:extLst>
          </p:cNvPr>
          <p:cNvSpPr/>
          <p:nvPr/>
        </p:nvSpPr>
        <p:spPr>
          <a:xfrm>
            <a:off x="7988300" y="5270140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Recover: I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 PVC is truly unavoidable, ensure the contract includes a mandatory, verified take-back route </a:t>
            </a:r>
          </a:p>
        </p:txBody>
      </p:sp>
    </p:spTree>
    <p:extLst>
      <p:ext uri="{BB962C8B-B14F-4D97-AF65-F5344CB8AC3E}">
        <p14:creationId xmlns:p14="http://schemas.microsoft.com/office/powerpoint/2010/main" val="4989948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63D5C0-1E85-CDA9-5A3C-216DB2D0C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FEBA0-C543-E2C5-6FC5-7352364FB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000" y="2705491"/>
            <a:ext cx="3352800" cy="1447006"/>
          </a:xfrm>
        </p:spPr>
        <p:txBody>
          <a:bodyPr>
            <a:normAutofit/>
          </a:bodyPr>
          <a:lstStyle/>
          <a:p>
            <a:pPr algn="ctr"/>
            <a:r>
              <a:rPr lang="en-GB" sz="6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F4F3F2-2C0C-03E6-18D2-A4E013A59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12</a:t>
            </a:fld>
            <a:endParaRPr lang="en-GB"/>
          </a:p>
        </p:txBody>
      </p:sp>
      <p:pic>
        <p:nvPicPr>
          <p:cNvPr id="1026" name="Picture 2" descr="a close up of the engine of a vehicle">
            <a:extLst>
              <a:ext uri="{FF2B5EF4-FFF2-40B4-BE49-F238E27FC236}">
                <a16:creationId xmlns:a16="http://schemas.microsoft.com/office/drawing/2014/main" id="{38E537EA-D3ED-E3D0-DF49-7E0C224D23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7" t="3391" r="5841"/>
          <a:stretch>
            <a:fillRect/>
          </a:stretch>
        </p:blipFill>
        <p:spPr bwMode="auto">
          <a:xfrm>
            <a:off x="5105188" y="0"/>
            <a:ext cx="7094361" cy="685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137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835C1E-637E-8298-B49E-BC3CFD5F2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21D497-4BB3-E10E-A440-8C06603AC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</a:t>
            </a:fld>
            <a:endParaRPr lang="en-GB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2B912AE-564E-68D6-0A47-8CFB88298207}"/>
              </a:ext>
            </a:extLst>
          </p:cNvPr>
          <p:cNvSpPr/>
          <p:nvPr/>
        </p:nvSpPr>
        <p:spPr>
          <a:xfrm>
            <a:off x="622300" y="620146"/>
            <a:ext cx="3384000" cy="504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PRIORITISE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BC6EF3E-16F5-DA9F-B48A-B38FABC5F6AE}"/>
              </a:ext>
            </a:extLst>
          </p:cNvPr>
          <p:cNvSpPr/>
          <p:nvPr/>
        </p:nvSpPr>
        <p:spPr>
          <a:xfrm>
            <a:off x="622300" y="1385052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Grid &amp; Renewables First: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Actively survey for existing mains grid connections or solar/wind options before defaulting to generators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CF57F08-22E9-B750-58D2-168E239F1F05}"/>
              </a:ext>
            </a:extLst>
          </p:cNvPr>
          <p:cNvSpPr/>
          <p:nvPr/>
        </p:nvSpPr>
        <p:spPr>
          <a:xfrm>
            <a:off x="622300" y="2660595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Certified Fuel Integrity: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If liquid fuel is essential, use </a:t>
            </a:r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Certified HVO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(Hydrotreated Vegetable Oil) with a full ISCC chain-of-custody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513F3FB-05FE-92F8-1429-79CFD30537C8}"/>
              </a:ext>
            </a:extLst>
          </p:cNvPr>
          <p:cNvSpPr/>
          <p:nvPr/>
        </p:nvSpPr>
        <p:spPr>
          <a:xfrm>
            <a:off x="622300" y="3936138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Accurate Load Profiling: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Using a 'power advance' to calculate true peak and base loads rather than relying on guesswork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2824C20-07A7-0565-09B9-608162C0590D}"/>
              </a:ext>
            </a:extLst>
          </p:cNvPr>
          <p:cNvSpPr/>
          <p:nvPr/>
        </p:nvSpPr>
        <p:spPr>
          <a:xfrm>
            <a:off x="622300" y="5270140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Stage V NRMM Compliance: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Ensuring all engines meet the highest UK emission standards and are registered for Low Emission Zones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6A452FF-B6AC-990B-54A8-C1A217542256}"/>
              </a:ext>
            </a:extLst>
          </p:cNvPr>
          <p:cNvSpPr/>
          <p:nvPr/>
        </p:nvSpPr>
        <p:spPr>
          <a:xfrm>
            <a:off x="4305300" y="632823"/>
            <a:ext cx="3384000" cy="504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AVOID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576C85D-3F3F-0E71-0AB4-C9DBAE9E9346}"/>
              </a:ext>
            </a:extLst>
          </p:cNvPr>
          <p:cNvSpPr/>
          <p:nvPr/>
        </p:nvSpPr>
        <p:spPr>
          <a:xfrm>
            <a:off x="4305300" y="1385051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‘Just in Case' Over-sizing: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Defaulting to larger generators than necessary, which leads to "low-load" running and high  fuel wastage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3DBFC07-C9FA-80FB-11CF-2F6E78E76924}"/>
              </a:ext>
            </a:extLst>
          </p:cNvPr>
          <p:cNvSpPr/>
          <p:nvPr/>
        </p:nvSpPr>
        <p:spPr>
          <a:xfrm>
            <a:off x="4305300" y="265419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Unnecessary Idling: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Running engines 24/7 when base loads are low. Avoid systems without auto-stop or battery-hybrid support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6CE0CF7-9345-541F-372B-60D3DEB4FAF5}"/>
              </a:ext>
            </a:extLst>
          </p:cNvPr>
          <p:cNvSpPr/>
          <p:nvPr/>
        </p:nvSpPr>
        <p:spPr>
          <a:xfrm>
            <a:off x="4305300" y="3942348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Fossil-Fuel Diesel: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Standard red or white diesel.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CDB8557-05D1-7D64-CE7C-DE9652631214}"/>
              </a:ext>
            </a:extLst>
          </p:cNvPr>
          <p:cNvSpPr/>
          <p:nvPr/>
        </p:nvSpPr>
        <p:spPr>
          <a:xfrm>
            <a:off x="4305300" y="527635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Opaque Operations: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Suppliers who cannot provide live telemetry, single-line diagrams, or post-event efficiency reports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15A81419-2FA0-DD4B-B719-A3B4BC97F12E}"/>
              </a:ext>
            </a:extLst>
          </p:cNvPr>
          <p:cNvSpPr/>
          <p:nvPr/>
        </p:nvSpPr>
        <p:spPr>
          <a:xfrm>
            <a:off x="7988300" y="632823"/>
            <a:ext cx="3384000" cy="504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APPLYING THE HIERARCHY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9DC67BF-5B77-AE9C-1C16-AC6E3AF382D6}"/>
              </a:ext>
            </a:extLst>
          </p:cNvPr>
          <p:cNvSpPr/>
          <p:nvPr/>
        </p:nvSpPr>
        <p:spPr>
          <a:xfrm>
            <a:off x="7988300" y="1385052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a "Power Advance" to accurately profile demand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1061102-C488-9741-69FB-F574DA74D8AE}"/>
              </a:ext>
            </a:extLst>
          </p:cNvPr>
          <p:cNvSpPr/>
          <p:nvPr/>
        </p:nvSpPr>
        <p:spPr>
          <a:xfrm>
            <a:off x="7988300" y="2660595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Re-use: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Prioritise existing site infrastructure. Connecting to the permanent grid "re-uses" established utility networks, which are significantly lower carbon than portable power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EBD3144-764E-FBAE-577B-4B739270269B}"/>
              </a:ext>
            </a:extLst>
          </p:cNvPr>
          <p:cNvSpPr/>
          <p:nvPr/>
        </p:nvSpPr>
        <p:spPr>
          <a:xfrm>
            <a:off x="7988300" y="3936138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Recycle: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Incorporate Battery Storage Systems (BESS). These "recycle" energy by storing excess power during low-demand periods and releasing it during peaks, smoothing the load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99A69F1-6937-F20B-98FA-F53792CFD8C1}"/>
              </a:ext>
            </a:extLst>
          </p:cNvPr>
          <p:cNvSpPr/>
          <p:nvPr/>
        </p:nvSpPr>
        <p:spPr>
          <a:xfrm>
            <a:off x="7988300" y="5270140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Recover: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HVO from 100% waste fats and oils. This </a:t>
            </a:r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recovers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value from waste streams (like used cooking oil) to provide a low-carbon alternative to fossil fuels 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6948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8A34F5-F327-D519-8207-D3CB90850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747D1-97AA-48D4-5650-98ABCE010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2867818"/>
            <a:ext cx="4216400" cy="1325563"/>
          </a:xfrm>
        </p:spPr>
        <p:txBody>
          <a:bodyPr>
            <a:noAutofit/>
          </a:bodyPr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Food, Drink &amp; Catering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E61D5B-C792-CDDE-7EF3-DC6C22040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14</a:t>
            </a:fld>
            <a:endParaRPr lang="en-GB"/>
          </a:p>
        </p:txBody>
      </p:sp>
      <p:pic>
        <p:nvPicPr>
          <p:cNvPr id="4102" name="Picture 6" descr="Aerial view of a table full of food">
            <a:extLst>
              <a:ext uri="{FF2B5EF4-FFF2-40B4-BE49-F238E27FC236}">
                <a16:creationId xmlns:a16="http://schemas.microsoft.com/office/drawing/2014/main" id="{C6E6BB25-B4E9-C5B9-6D37-EA28F06FCC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1" t="6200" r="14533" b="5922"/>
          <a:stretch>
            <a:fillRect/>
          </a:stretch>
        </p:blipFill>
        <p:spPr bwMode="auto">
          <a:xfrm rot="5400000">
            <a:off x="5759450" y="425450"/>
            <a:ext cx="6858000" cy="600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736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0A6C7-004D-2751-B093-ED56860D60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9B99FB-D8A6-75C8-008E-85AF0D591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z="140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</a:t>
            </a:fld>
            <a:endParaRPr lang="en-GB" sz="140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FAB8BE2-9FF1-5E31-8213-5FEB441B078B}"/>
              </a:ext>
            </a:extLst>
          </p:cNvPr>
          <p:cNvSpPr/>
          <p:nvPr/>
        </p:nvSpPr>
        <p:spPr>
          <a:xfrm>
            <a:off x="622300" y="620146"/>
            <a:ext cx="3384000" cy="504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PRIORITISE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69E2F78-B72B-9898-8910-7BB510B8ADD8}"/>
              </a:ext>
            </a:extLst>
          </p:cNvPr>
          <p:cNvSpPr/>
          <p:nvPr/>
        </p:nvSpPr>
        <p:spPr>
          <a:xfrm>
            <a:off x="622300" y="1385052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Certified Welfare &amp; Origin: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Produce with high-welfare marks: RSPCA Assured, Red Tractor, Organic, or MSC for seafood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50007C3-9108-D979-1E29-3FDD0B70DFE3}"/>
              </a:ext>
            </a:extLst>
          </p:cNvPr>
          <p:cNvSpPr/>
          <p:nvPr/>
        </p:nvSpPr>
        <p:spPr>
          <a:xfrm>
            <a:off x="622300" y="2660595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Full Traceability: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Suppliers providing end-to-end traceability and checks against the IUCN Red List for all protein and produce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F35CAC3-469E-8BF0-D1C1-86FABA0222AD}"/>
              </a:ext>
            </a:extLst>
          </p:cNvPr>
          <p:cNvSpPr/>
          <p:nvPr/>
        </p:nvSpPr>
        <p:spPr>
          <a:xfrm>
            <a:off x="622300" y="3936138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Inclusive Healthy Options: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Menus that provide healthy choices and respect religious and cultural dietary requirements as standard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64C11F2-DB62-D942-92CF-FC364330E175}"/>
              </a:ext>
            </a:extLst>
          </p:cNvPr>
          <p:cNvSpPr/>
          <p:nvPr/>
        </p:nvSpPr>
        <p:spPr>
          <a:xfrm>
            <a:off x="622300" y="5270140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Fair &amp; Sustainable Commodities: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Tea, coffee, and cocoa with Fairtrade or Rainforest Alliance marks; RSPO Segregated palm oil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DF98389-A9A9-0C34-137B-D6F758E48D5E}"/>
              </a:ext>
            </a:extLst>
          </p:cNvPr>
          <p:cNvSpPr/>
          <p:nvPr/>
        </p:nvSpPr>
        <p:spPr>
          <a:xfrm>
            <a:off x="4305300" y="632823"/>
            <a:ext cx="3384000" cy="504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AVOID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4FE0015-1766-CCAA-AB9F-42A630EF15D4}"/>
              </a:ext>
            </a:extLst>
          </p:cNvPr>
          <p:cNvSpPr/>
          <p:nvPr/>
        </p:nvSpPr>
        <p:spPr>
          <a:xfrm>
            <a:off x="4305300" y="1385051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High-Risk Species: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Seafood on the MCS Red List or beef originating from deforested regions like the Amazon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677B642-5E7E-E90B-FDA4-F22D3DFE2D00}"/>
              </a:ext>
            </a:extLst>
          </p:cNvPr>
          <p:cNvSpPr/>
          <p:nvPr/>
        </p:nvSpPr>
        <p:spPr>
          <a:xfrm>
            <a:off x="4305300" y="265419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Opaque Supply Chains: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Suppliers who cannot provide country-of-origin data or verify their animal welfare policies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3A04D67-21C8-DC3D-D892-EF47C4BB2119}"/>
              </a:ext>
            </a:extLst>
          </p:cNvPr>
          <p:cNvSpPr/>
          <p:nvPr/>
        </p:nvSpPr>
        <p:spPr>
          <a:xfrm>
            <a:off x="4305300" y="3942348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Single-Use Plastics: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Any legally prohibited items like plastic stirrers/straws, or non-recyclable "mixed-material" food pouches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1012212-EF1E-46D1-C4C7-71D18FEAB893}"/>
              </a:ext>
            </a:extLst>
          </p:cNvPr>
          <p:cNvSpPr/>
          <p:nvPr/>
        </p:nvSpPr>
        <p:spPr>
          <a:xfrm>
            <a:off x="4305300" y="527635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Air-Freighted Goods: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Perishable items flown in from overseas (e.g. out-of-season berries or asparagus) which carry a massive carbon overhead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A8026C8-FA42-525F-8150-5AABBBE38946}"/>
              </a:ext>
            </a:extLst>
          </p:cNvPr>
          <p:cNvSpPr/>
          <p:nvPr/>
        </p:nvSpPr>
        <p:spPr>
          <a:xfrm>
            <a:off x="7988300" y="632823"/>
            <a:ext cx="3384000" cy="504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APPLYING THE HIERARCHY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3E2717C-688E-AE27-6AE2-12675F6D5F06}"/>
              </a:ext>
            </a:extLst>
          </p:cNvPr>
          <p:cNvSpPr/>
          <p:nvPr/>
        </p:nvSpPr>
        <p:spPr>
          <a:xfrm>
            <a:off x="7988300" y="1385052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food waste and over-catering costs by using pre-registration data to "right-size" portion volumes and eliminate the production of surplus meals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0AF98E8-B7A0-D9E6-83B2-F0B5181C1767}"/>
              </a:ext>
            </a:extLst>
          </p:cNvPr>
          <p:cNvSpPr/>
          <p:nvPr/>
        </p:nvSpPr>
        <p:spPr>
          <a:xfrm>
            <a:off x="7988300" y="2660595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Re-use: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prioritise reusable plates, cups, and cutlery over any "disposable" alternatives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0FC2201-2D21-D94B-FDF2-F68586FF0B6F}"/>
              </a:ext>
            </a:extLst>
          </p:cNvPr>
          <p:cNvSpPr/>
          <p:nvPr/>
        </p:nvSpPr>
        <p:spPr>
          <a:xfrm>
            <a:off x="7988300" y="3936138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Recycle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all unavoidable packaging by ensuring it is OPRL-compliant and made of mono-materials designed for standard UK kerbside sorting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6AA3A38-1D57-ADB8-F8DC-33CBA261874A}"/>
              </a:ext>
            </a:extLst>
          </p:cNvPr>
          <p:cNvSpPr/>
          <p:nvPr/>
        </p:nvSpPr>
        <p:spPr>
          <a:xfrm>
            <a:off x="7988300" y="5270140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Recover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energy from organic waste by diverting 100% of non-edible food waste to Anaerobic Digestion (AD) plants</a:t>
            </a:r>
          </a:p>
        </p:txBody>
      </p:sp>
    </p:spTree>
    <p:extLst>
      <p:ext uri="{BB962C8B-B14F-4D97-AF65-F5344CB8AC3E}">
        <p14:creationId xmlns:p14="http://schemas.microsoft.com/office/powerpoint/2010/main" val="37249782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B651CD-4722-625F-236F-7EE23EB82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67F9B-BA38-E52D-2BB9-946BBDDB9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980" y="2762012"/>
            <a:ext cx="3699510" cy="1333976"/>
          </a:xfrm>
        </p:spPr>
        <p:txBody>
          <a:bodyPr>
            <a:normAutofit/>
          </a:bodyPr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Giveaways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FFF1F8-14BA-CB4E-CBE5-89877937A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04960" y="6344920"/>
            <a:ext cx="2743200" cy="365125"/>
          </a:xfrm>
        </p:spPr>
        <p:txBody>
          <a:bodyPr/>
          <a:lstStyle/>
          <a:p>
            <a:fld id="{4F5FC2C6-7BA4-4D4F-BB52-1AA7E765C218}" type="slidenum">
              <a:rPr lang="en-GB" sz="1600" smtClean="0">
                <a:solidFill>
                  <a:schemeClr val="bg1"/>
                </a:solidFill>
              </a:rPr>
              <a:t>16</a:t>
            </a:fld>
            <a:endParaRPr lang="en-GB" sz="16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5233AB-8D35-1C3A-A72A-B852B64AC5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258" r="7035" b="20649"/>
          <a:stretch>
            <a:fillRect/>
          </a:stretch>
        </p:blipFill>
        <p:spPr>
          <a:xfrm>
            <a:off x="5747197" y="-14856"/>
            <a:ext cx="6444803" cy="687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9102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4BA6B-EBC8-697F-38B4-990E1D24D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3D0D62-9AD6-4DE8-DB78-D519F10FF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z="140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</a:t>
            </a:fld>
            <a:endParaRPr lang="en-GB" sz="140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4071941-BF02-D125-1624-E50F40BB07A8}"/>
              </a:ext>
            </a:extLst>
          </p:cNvPr>
          <p:cNvSpPr/>
          <p:nvPr/>
        </p:nvSpPr>
        <p:spPr>
          <a:xfrm>
            <a:off x="721000" y="620146"/>
            <a:ext cx="3384000" cy="504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PRIORITISE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D60D551-ACA4-C4CF-F469-8A1E424E4B50}"/>
              </a:ext>
            </a:extLst>
          </p:cNvPr>
          <p:cNvSpPr/>
          <p:nvPr/>
        </p:nvSpPr>
        <p:spPr>
          <a:xfrm>
            <a:off x="721000" y="1385052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Digital &amp; Virtual Rewards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Swap physical "swag bags" for virtual gifts, experiential rewards, or charitable donations made in the participant's name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F17253D-C44D-6EEC-3A8E-1DBA2BCE7956}"/>
              </a:ext>
            </a:extLst>
          </p:cNvPr>
          <p:cNvSpPr/>
          <p:nvPr/>
        </p:nvSpPr>
        <p:spPr>
          <a:xfrm>
            <a:off x="721000" y="2660595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Inclusive &amp; Accessible Goods: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Items designed for everyone, featuring adjustable lanyards, large print, Braille options, and cultural inclusivity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950A794-AA0C-6F7F-DA7A-F6A6B3B64426}"/>
              </a:ext>
            </a:extLst>
          </p:cNvPr>
          <p:cNvSpPr/>
          <p:nvPr/>
        </p:nvSpPr>
        <p:spPr>
          <a:xfrm>
            <a:off x="721000" y="3936138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Certified Circular Design: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Items with verified recycled content (GRS/FSC) that are PFAS-free and designed for easy, non-destructive disassembly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5B44DF0-EB07-9812-2BC4-590D6B9796A1}"/>
              </a:ext>
            </a:extLst>
          </p:cNvPr>
          <p:cNvSpPr/>
          <p:nvPr/>
        </p:nvSpPr>
        <p:spPr>
          <a:xfrm>
            <a:off x="721000" y="5270140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Ethical &amp; Site-Level Traceability: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Suppliers who disclose exact assembly locations and provide site-level human rights audits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7E3EA65-EB23-4F32-CC5F-6611B7C8E4FE}"/>
              </a:ext>
            </a:extLst>
          </p:cNvPr>
          <p:cNvSpPr/>
          <p:nvPr/>
        </p:nvSpPr>
        <p:spPr>
          <a:xfrm>
            <a:off x="4404000" y="632823"/>
            <a:ext cx="3384000" cy="504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AVOID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D25C911-DBF6-B65D-E551-744CE6984422}"/>
              </a:ext>
            </a:extLst>
          </p:cNvPr>
          <p:cNvSpPr/>
          <p:nvPr/>
        </p:nvSpPr>
        <p:spPr>
          <a:xfrm>
            <a:off x="4404000" y="1385051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Novelty 'Junk' Items: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Low-cost, "gimmick" gadgets that lack a clear user need and provide no long-term value to the participant 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7C0797C-4730-6152-783C-C37930654BFE}"/>
              </a:ext>
            </a:extLst>
          </p:cNvPr>
          <p:cNvSpPr/>
          <p:nvPr/>
        </p:nvSpPr>
        <p:spPr>
          <a:xfrm>
            <a:off x="4404000" y="265419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Stock Destruction: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Any contract that allows for the incineration or landfilling of unsold, returned, or slightly damaged merchandise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7697D7A-D7E0-2C7A-5A3B-D0ABEB530C8D}"/>
              </a:ext>
            </a:extLst>
          </p:cNvPr>
          <p:cNvSpPr/>
          <p:nvPr/>
        </p:nvSpPr>
        <p:spPr>
          <a:xfrm>
            <a:off x="4404000" y="3942348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Opaque Supply Chains: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Suppliers who make "sustainable" claims but cannot provide chain-of-custody evidence or transaction certificates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85E8EB0-1316-37B5-5E9E-90A412BC1404}"/>
              </a:ext>
            </a:extLst>
          </p:cNvPr>
          <p:cNvSpPr/>
          <p:nvPr/>
        </p:nvSpPr>
        <p:spPr>
          <a:xfrm>
            <a:off x="4404000" y="527635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Single-Use Plastics &amp; Packaging: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Prohibited items like plastic balloon sticks or cutlery, and any giveaways wrapped in non-recyclable "polybags"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8723261-EF7E-E3D9-04AF-A5EE902AF70A}"/>
              </a:ext>
            </a:extLst>
          </p:cNvPr>
          <p:cNvSpPr/>
          <p:nvPr/>
        </p:nvSpPr>
        <p:spPr>
          <a:xfrm>
            <a:off x="8087000" y="632823"/>
            <a:ext cx="3384000" cy="504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APPLYING THE HIERARCHY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453C429-63D7-F583-4BFD-2C30804F5B30}"/>
              </a:ext>
            </a:extLst>
          </p:cNvPr>
          <p:cNvSpPr/>
          <p:nvPr/>
        </p:nvSpPr>
        <p:spPr>
          <a:xfrm>
            <a:off x="8087000" y="1385052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physical waste volumes by challenging the "default" to give a gift; implement an "opt-in" model so only those who truly want the item receive it 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A84FEF4-782B-5A3D-A925-CA734B793D8E}"/>
              </a:ext>
            </a:extLst>
          </p:cNvPr>
          <p:cNvSpPr/>
          <p:nvPr/>
        </p:nvSpPr>
        <p:spPr>
          <a:xfrm>
            <a:off x="8087000" y="2660595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Re-use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inventory across multiple events/seasons by selecting undated/generic designs and non-perishable items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8E15B7A-DFDD-174A-3748-75CC9A85681B}"/>
              </a:ext>
            </a:extLst>
          </p:cNvPr>
          <p:cNvSpPr/>
          <p:nvPr/>
        </p:nvSpPr>
        <p:spPr>
          <a:xfrm>
            <a:off x="8087000" y="3936138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Recycle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materials effectively by choosing "mono-material" hardgoods and awards that can be fully disassembled with simple tools for easy sorting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7A32E5E-A537-0718-B49A-DDB2E2773EF4}"/>
              </a:ext>
            </a:extLst>
          </p:cNvPr>
          <p:cNvSpPr/>
          <p:nvPr/>
        </p:nvSpPr>
        <p:spPr>
          <a:xfrm>
            <a:off x="8087000" y="5270140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Recover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mineral value of low-grade metal trophies through secondary smelting; this extracts raw metals from "complex" alloys and circulates them back into industrial use</a:t>
            </a:r>
          </a:p>
        </p:txBody>
      </p:sp>
    </p:spTree>
    <p:extLst>
      <p:ext uri="{BB962C8B-B14F-4D97-AF65-F5344CB8AC3E}">
        <p14:creationId xmlns:p14="http://schemas.microsoft.com/office/powerpoint/2010/main" val="25167350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9223F1-5807-2180-2D32-6D0A5CAB1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353A5-B31C-99D6-4A25-513138052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380" y="2762012"/>
            <a:ext cx="3699510" cy="1333976"/>
          </a:xfrm>
        </p:spPr>
        <p:txBody>
          <a:bodyPr>
            <a:noAutofit/>
          </a:bodyPr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Printed Materials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0D5F97-0D3D-012D-BE4A-62D35B980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2110" y="6356350"/>
            <a:ext cx="2743200" cy="365125"/>
          </a:xfrm>
        </p:spPr>
        <p:txBody>
          <a:bodyPr/>
          <a:lstStyle/>
          <a:p>
            <a:fld id="{4F5FC2C6-7BA4-4D4F-BB52-1AA7E765C218}" type="slidenum">
              <a:rPr lang="en-GB" sz="1400" smtClean="0">
                <a:solidFill>
                  <a:schemeClr val="bg1"/>
                </a:solidFill>
              </a:rPr>
              <a:t>18</a:t>
            </a:fld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6DAC7A2-7DF7-0338-2BAC-0EE5F5A19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2" t="3248" r="12420" b="1871"/>
          <a:stretch>
            <a:fillRect/>
          </a:stretch>
        </p:blipFill>
        <p:spPr>
          <a:xfrm>
            <a:off x="5767737" y="0"/>
            <a:ext cx="64385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366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EFD3A1-CAA5-2416-9FEB-F836885A53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817148-62DE-BC27-B421-C9189F9B2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</a:t>
            </a:fld>
            <a:endParaRPr lang="en-GB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3718C49-C0A6-F9D8-CE68-115F258A2889}"/>
              </a:ext>
            </a:extLst>
          </p:cNvPr>
          <p:cNvSpPr/>
          <p:nvPr/>
        </p:nvSpPr>
        <p:spPr>
          <a:xfrm>
            <a:off x="622300" y="620146"/>
            <a:ext cx="3384000" cy="504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PRIORITISE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1E4E0FF-9D5F-0AA6-AEB9-DAC6A04BF635}"/>
              </a:ext>
            </a:extLst>
          </p:cNvPr>
          <p:cNvSpPr/>
          <p:nvPr/>
        </p:nvSpPr>
        <p:spPr>
          <a:xfrm>
            <a:off x="622300" y="1385052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Digital-First Strategy: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Default to dynamic QR codes and digital hosting for high-volume matchday programmes and event info to cut down on physical print runs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419A9FF-4274-445B-57FC-99EDCECE8F2C}"/>
              </a:ext>
            </a:extLst>
          </p:cNvPr>
          <p:cNvSpPr/>
          <p:nvPr/>
        </p:nvSpPr>
        <p:spPr>
          <a:xfrm>
            <a:off x="622300" y="2660595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Circular Paper Choices: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100% post-consumer recycled paper or FSC/PEFC certified virgin fibre printed with vegetable, soy, or water-based inks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1BD1ECD-D66B-3368-0EE2-E8BFEF2D138D}"/>
              </a:ext>
            </a:extLst>
          </p:cNvPr>
          <p:cNvSpPr/>
          <p:nvPr/>
        </p:nvSpPr>
        <p:spPr>
          <a:xfrm>
            <a:off x="622300" y="3936138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Natural Fibre Rosettes: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Awards made from biodegradable cotton or linen ribbons rather than synthetic acetate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DC44203-7881-3BCF-DDE8-57A8646E9A65}"/>
              </a:ext>
            </a:extLst>
          </p:cNvPr>
          <p:cNvSpPr/>
          <p:nvPr/>
        </p:nvSpPr>
        <p:spPr>
          <a:xfrm>
            <a:off x="622300" y="5270140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Clean Ink Chemistry: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Vegetable, soy, or water-based inks for easy de-inking and 100% fibre recovery during recycling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6FAB6F5-67DC-DC51-39B0-37D0CB0D76A5}"/>
              </a:ext>
            </a:extLst>
          </p:cNvPr>
          <p:cNvSpPr/>
          <p:nvPr/>
        </p:nvSpPr>
        <p:spPr>
          <a:xfrm>
            <a:off x="4305300" y="632823"/>
            <a:ext cx="3384000" cy="504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AVOID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9993DAD-E336-DFC0-1C85-262B8972DC1A}"/>
              </a:ext>
            </a:extLst>
          </p:cNvPr>
          <p:cNvSpPr/>
          <p:nvPr/>
        </p:nvSpPr>
        <p:spPr>
          <a:xfrm>
            <a:off x="4305300" y="1385051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Plastic 'Hidden' Finishes: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Plastic laminations, UV varnishes, or foil stamping that "lock" the paper and make it impossible to de-ink or recycle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A93DF5B-10FE-976F-69E8-155F08539BE3}"/>
              </a:ext>
            </a:extLst>
          </p:cNvPr>
          <p:cNvSpPr/>
          <p:nvPr/>
        </p:nvSpPr>
        <p:spPr>
          <a:xfrm>
            <a:off x="4305300" y="265419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Plastic Transit Waste: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Materials delivered in shrink-wrap, bubble wrap, or with non-recyclable plastic adhesive tapes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0059A45-56CB-6FCB-F60C-8FFB9052308A}"/>
              </a:ext>
            </a:extLst>
          </p:cNvPr>
          <p:cNvSpPr/>
          <p:nvPr/>
        </p:nvSpPr>
        <p:spPr>
          <a:xfrm>
            <a:off x="4305300" y="3942348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Plastic Windows in Envelopes: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Avoid envelopes with non-removable film windows, as these contaminate paper recycling streams and require manual sorting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1835074-1B96-D56C-890A-CF7F68F758F0}"/>
              </a:ext>
            </a:extLst>
          </p:cNvPr>
          <p:cNvSpPr/>
          <p:nvPr/>
        </p:nvSpPr>
        <p:spPr>
          <a:xfrm>
            <a:off x="4305300" y="527635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Permanent Adhesive Labels: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Avoid using "high-tack" stickers on folders or boxes. If the label can’t be removed, it often renders the entire item un-recyclable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A060C36-B2C3-CAC8-F12A-34CE680404F8}"/>
              </a:ext>
            </a:extLst>
          </p:cNvPr>
          <p:cNvSpPr/>
          <p:nvPr/>
        </p:nvSpPr>
        <p:spPr>
          <a:xfrm>
            <a:off x="7988300" y="632823"/>
            <a:ext cx="3384000" cy="504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APPLYING THE HIERARCHY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569694B-668E-7F35-F34C-EB8E9E489217}"/>
              </a:ext>
            </a:extLst>
          </p:cNvPr>
          <p:cNvSpPr/>
          <p:nvPr/>
        </p:nvSpPr>
        <p:spPr>
          <a:xfrm>
            <a:off x="7988300" y="1385052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physical waste by defaulting to digital hosting for high-volume items and using 'print-on-demand' services to ensure you only print what is actually needed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906A684-2099-8A63-A228-9567CDA1BA05}"/>
              </a:ext>
            </a:extLst>
          </p:cNvPr>
          <p:cNvSpPr/>
          <p:nvPr/>
        </p:nvSpPr>
        <p:spPr>
          <a:xfrm>
            <a:off x="7988300" y="2660595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Re-use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expensive signage substrates by using "over-sticker" updates for new dates or sponsors instead of re-printing the entire board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41625B2-9FFB-ED19-8833-C2DBE8BBEE1C}"/>
              </a:ext>
            </a:extLst>
          </p:cNvPr>
          <p:cNvSpPr/>
          <p:nvPr/>
        </p:nvSpPr>
        <p:spPr>
          <a:xfrm>
            <a:off x="7988300" y="3936138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Recycle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paper effectively by specifying vegetable-based inks and avoiding all plastic coatings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77B9B2E-2394-83DF-EB39-AA364DF1D42B}"/>
              </a:ext>
            </a:extLst>
          </p:cNvPr>
          <p:cNvSpPr/>
          <p:nvPr/>
        </p:nvSpPr>
        <p:spPr>
          <a:xfrm>
            <a:off x="7988300" y="5270140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Recover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industrial fibres from surplus paper by using shredding partners who convert waste into loft insulation or horticultural mulch</a:t>
            </a:r>
          </a:p>
        </p:txBody>
      </p:sp>
    </p:spTree>
    <p:extLst>
      <p:ext uri="{BB962C8B-B14F-4D97-AF65-F5344CB8AC3E}">
        <p14:creationId xmlns:p14="http://schemas.microsoft.com/office/powerpoint/2010/main" val="182470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4AE95A-5CA3-08AD-081E-F2D46A147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1246" y="430126"/>
            <a:ext cx="4889500" cy="1325563"/>
          </a:xfrm>
        </p:spPr>
        <p:txBody>
          <a:bodyPr>
            <a:normAutofit/>
          </a:bodyPr>
          <a:lstStyle/>
          <a:p>
            <a:pPr algn="ctr"/>
            <a:r>
              <a:rPr lang="en-GB" sz="4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TABLE OF CONTENTS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451047-7111-E7CC-F8E4-F27BC96C51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700337"/>
              </p:ext>
            </p:extLst>
          </p:nvPr>
        </p:nvGraphicFramePr>
        <p:xfrm>
          <a:off x="450845" y="1603289"/>
          <a:ext cx="11290301" cy="461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1919">
                  <a:extLst>
                    <a:ext uri="{9D8B030D-6E8A-4147-A177-3AD203B41FA5}">
                      <a16:colId xmlns:a16="http://schemas.microsoft.com/office/drawing/2014/main" val="4007217411"/>
                    </a:ext>
                  </a:extLst>
                </a:gridCol>
                <a:gridCol w="3514948">
                  <a:extLst>
                    <a:ext uri="{9D8B030D-6E8A-4147-A177-3AD203B41FA5}">
                      <a16:colId xmlns:a16="http://schemas.microsoft.com/office/drawing/2014/main" val="2312725973"/>
                    </a:ext>
                  </a:extLst>
                </a:gridCol>
                <a:gridCol w="3763434">
                  <a:extLst>
                    <a:ext uri="{9D8B030D-6E8A-4147-A177-3AD203B41FA5}">
                      <a16:colId xmlns:a16="http://schemas.microsoft.com/office/drawing/2014/main" val="446606900"/>
                    </a:ext>
                  </a:extLst>
                </a:gridCol>
              </a:tblGrid>
              <a:tr h="923572">
                <a:tc>
                  <a:txBody>
                    <a:bodyPr/>
                    <a:lstStyle/>
                    <a:p>
                      <a:pPr algn="l"/>
                      <a:r>
                        <a:rPr lang="en-GB" sz="3200" b="1" u="none" dirty="0">
                          <a:solidFill>
                            <a:srgbClr val="FED11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03</a:t>
                      </a:r>
                      <a:r>
                        <a:rPr lang="en-GB" sz="32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About this Toolkit</a:t>
                      </a:r>
                      <a:endParaRPr lang="en-GB" sz="2400" b="1" u="none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1" u="none" dirty="0">
                          <a:solidFill>
                            <a:srgbClr val="FED11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Branding &amp; Signage</a:t>
                      </a:r>
                      <a:endParaRPr lang="en-GB" sz="2400" b="1" u="none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3200" b="1" u="none" dirty="0">
                          <a:solidFill>
                            <a:srgbClr val="FED11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Sports Equipment</a:t>
                      </a:r>
                      <a:endParaRPr lang="en-GB" sz="2400" b="1" u="none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1049889"/>
                  </a:ext>
                </a:extLst>
              </a:tr>
              <a:tr h="923572">
                <a:tc>
                  <a:txBody>
                    <a:bodyPr/>
                    <a:lstStyle/>
                    <a:p>
                      <a:pPr algn="l"/>
                      <a:r>
                        <a:rPr lang="en-GB" sz="3200" b="1" u="none" dirty="0">
                          <a:solidFill>
                            <a:srgbClr val="FED11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04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Fundamental Questions</a:t>
                      </a:r>
                      <a:endParaRPr lang="en-GB" sz="2400" b="1" u="none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3200" b="1" u="none" dirty="0">
                          <a:solidFill>
                            <a:srgbClr val="FED11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Energy</a:t>
                      </a:r>
                      <a:endParaRPr lang="en-GB" sz="2400" b="1" u="none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3200" b="1" u="none" dirty="0">
                          <a:solidFill>
                            <a:srgbClr val="FED11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22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Travel &amp; Transport</a:t>
                      </a:r>
                      <a:endParaRPr lang="en-GB" sz="2400" b="1" u="none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967865"/>
                  </a:ext>
                </a:extLst>
              </a:tr>
              <a:tr h="923572">
                <a:tc>
                  <a:txBody>
                    <a:bodyPr/>
                    <a:lstStyle/>
                    <a:p>
                      <a:pPr algn="l"/>
                      <a:r>
                        <a:rPr lang="en-GB" sz="3200" b="1" u="none" dirty="0">
                          <a:solidFill>
                            <a:srgbClr val="FED11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05</a:t>
                      </a:r>
                      <a:r>
                        <a:rPr lang="en-GB" sz="32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Procurement Hierarchy</a:t>
                      </a:r>
                      <a:endParaRPr lang="en-GB" sz="2400" b="1" u="none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3200" b="1" u="none" dirty="0">
                          <a:solidFill>
                            <a:srgbClr val="FED11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1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Food &amp; Drink</a:t>
                      </a:r>
                      <a:endParaRPr lang="en-GB" sz="2400" b="1" u="none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3200" b="1" u="none" dirty="0">
                          <a:solidFill>
                            <a:srgbClr val="FED11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24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1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Waste Management</a:t>
                      </a:r>
                      <a:endParaRPr lang="en-GB" sz="2400" b="1" u="none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5023313"/>
                  </a:ext>
                </a:extLst>
              </a:tr>
              <a:tr h="923572">
                <a:tc>
                  <a:txBody>
                    <a:bodyPr/>
                    <a:lstStyle/>
                    <a:p>
                      <a:pPr algn="l"/>
                      <a:r>
                        <a:rPr lang="en-GB" sz="3200" b="1" u="none" dirty="0">
                          <a:solidFill>
                            <a:srgbClr val="FED11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06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1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Accommodation</a:t>
                      </a:r>
                      <a:endParaRPr lang="en-GB" sz="2400" b="1" u="none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3200" b="1" u="none" dirty="0">
                          <a:solidFill>
                            <a:srgbClr val="FED11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1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Giveaways</a:t>
                      </a:r>
                      <a:endParaRPr lang="en-GB" sz="2400" b="1" u="none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3200" b="1" u="none" dirty="0">
                          <a:solidFill>
                            <a:srgbClr val="FED11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26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1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Inclusive Procurement</a:t>
                      </a:r>
                      <a:endParaRPr lang="en-GB" sz="2400" b="1" u="none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3556488"/>
                  </a:ext>
                </a:extLst>
              </a:tr>
              <a:tr h="923572">
                <a:tc>
                  <a:txBody>
                    <a:bodyPr/>
                    <a:lstStyle/>
                    <a:p>
                      <a:pPr algn="l"/>
                      <a:r>
                        <a:rPr lang="en-GB" sz="3200" b="1" u="none" dirty="0">
                          <a:solidFill>
                            <a:srgbClr val="FED11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08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1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Apparel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 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1" u="none" dirty="0">
                          <a:solidFill>
                            <a:srgbClr val="FED11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18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GB" sz="2400" b="1" u="none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1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Printed Materials</a:t>
                      </a:r>
                      <a:endParaRPr lang="en-GB" sz="2400" b="1" u="none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2400" b="1" u="none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3159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21720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E1133B-7E04-E9C7-6051-F75E893486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631D1-C22B-096B-0196-EF4EFBD4E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545" y="2762012"/>
            <a:ext cx="3699510" cy="1333976"/>
          </a:xfrm>
        </p:spPr>
        <p:txBody>
          <a:bodyPr>
            <a:noAutofit/>
          </a:bodyPr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Sports Equipment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6C16C-0B84-AA8A-050C-96094AF74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2110" y="6356350"/>
            <a:ext cx="2743200" cy="365125"/>
          </a:xfrm>
        </p:spPr>
        <p:txBody>
          <a:bodyPr/>
          <a:lstStyle/>
          <a:p>
            <a:fld id="{4F5FC2C6-7BA4-4D4F-BB52-1AA7E765C218}" type="slidenum">
              <a:rPr lang="en-GB" sz="1400" smtClean="0">
                <a:solidFill>
                  <a:schemeClr val="bg1"/>
                </a:solidFill>
              </a:rPr>
              <a:t>20</a:t>
            </a:fld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9FEB57-2886-E751-0E32-D7EFA2FFE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11" r="1"/>
          <a:stretch>
            <a:fillRect/>
          </a:stretch>
        </p:blipFill>
        <p:spPr>
          <a:xfrm>
            <a:off x="5920740" y="0"/>
            <a:ext cx="6271261" cy="681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8152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F2568-E08D-835D-3623-76CCE6998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6A503C-84F1-2EE8-ACFB-BB0BBDAA0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21</a:t>
            </a:fld>
            <a:endParaRPr lang="en-GB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ABB8494-F243-48B1-CB73-5911037F6507}"/>
              </a:ext>
            </a:extLst>
          </p:cNvPr>
          <p:cNvSpPr/>
          <p:nvPr/>
        </p:nvSpPr>
        <p:spPr>
          <a:xfrm>
            <a:off x="622300" y="620146"/>
            <a:ext cx="3384000" cy="504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PRIORITISE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4E58308-514C-09CE-8E78-62C80B9E22CE}"/>
              </a:ext>
            </a:extLst>
          </p:cNvPr>
          <p:cNvSpPr/>
          <p:nvPr/>
        </p:nvSpPr>
        <p:spPr>
          <a:xfrm>
            <a:off x="622300" y="1385052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Repair-First Design: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Items with modular components and a published spare parts catalogue (e.g. replacement bolts, clips, straps) to prevent full-unit disposal.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95B4693-2585-9205-AF8C-3CE883EBE8E0}"/>
              </a:ext>
            </a:extLst>
          </p:cNvPr>
          <p:cNvSpPr/>
          <p:nvPr/>
        </p:nvSpPr>
        <p:spPr>
          <a:xfrm>
            <a:off x="622300" y="2660595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Low-Carbon Logistics: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Suppliers who ship to the UK exclusively via sea or rail freight rather than high-carbon air freight.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C330459-418E-DCD2-ABA4-3EB5A4D1F751}"/>
              </a:ext>
            </a:extLst>
          </p:cNvPr>
          <p:cNvSpPr/>
          <p:nvPr/>
        </p:nvSpPr>
        <p:spPr>
          <a:xfrm>
            <a:off x="622300" y="3936138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Verified Environmental Impact: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Products with a Product Carbon Footprint (PCF) verified to ISO 14067 or GHG Protocol standards.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53E8F55-27D2-E1EB-9879-6842AE1D5777}"/>
              </a:ext>
            </a:extLst>
          </p:cNvPr>
          <p:cNvSpPr/>
          <p:nvPr/>
        </p:nvSpPr>
        <p:spPr>
          <a:xfrm>
            <a:off x="622300" y="5270140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Product Take-Back Clauses: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Prioritise suppliers who offer a legal "Take-Back" scheme to manage the item's disposal at the end of its functional life.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06CD3B5-466D-FF1E-1466-E425B9E91397}"/>
              </a:ext>
            </a:extLst>
          </p:cNvPr>
          <p:cNvSpPr/>
          <p:nvPr/>
        </p:nvSpPr>
        <p:spPr>
          <a:xfrm>
            <a:off x="4305300" y="632823"/>
            <a:ext cx="3384000" cy="504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AVOID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EA1D3C0-4698-4983-EE7F-B1094BF2E60D}"/>
              </a:ext>
            </a:extLst>
          </p:cNvPr>
          <p:cNvSpPr/>
          <p:nvPr/>
        </p:nvSpPr>
        <p:spPr>
          <a:xfrm>
            <a:off x="4305300" y="1385051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Forever Chemicals' (PFAS):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Any equipment containing PFAS, toxic phthalates, or restricted heavy metals that fail UK REACH compliance.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D2F0A43-5825-C966-E429-0062DFA9A8A1}"/>
              </a:ext>
            </a:extLst>
          </p:cNvPr>
          <p:cNvSpPr/>
          <p:nvPr/>
        </p:nvSpPr>
        <p:spPr>
          <a:xfrm>
            <a:off x="4305300" y="265419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Air-Freighted Samples/Stock: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Urgent air shipments that can increase the carbon footprint of an item by over 500% compared to sea freight.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1512D7B-E04E-388F-6A09-4EC06630E2D8}"/>
              </a:ext>
            </a:extLst>
          </p:cNvPr>
          <p:cNvSpPr/>
          <p:nvPr/>
        </p:nvSpPr>
        <p:spPr>
          <a:xfrm>
            <a:off x="4305300" y="3942348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Tier 1-Only Visibility: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Suppliers who only audit the final assembly site but lack "Tier 2" visibility into where the raw steel, rubber, or plastic originated.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A221BD6-6633-26B1-BFD3-7FCA4051B133}"/>
              </a:ext>
            </a:extLst>
          </p:cNvPr>
          <p:cNvSpPr/>
          <p:nvPr/>
        </p:nvSpPr>
        <p:spPr>
          <a:xfrm>
            <a:off x="4305300" y="527635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Single-Use Plastic Packaging: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Any primary or secondary packaging that is not 100% plastic-free and FSC-certified.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588C597-B2C1-F8FC-9CA9-B59FB703923F}"/>
              </a:ext>
            </a:extLst>
          </p:cNvPr>
          <p:cNvSpPr/>
          <p:nvPr/>
        </p:nvSpPr>
        <p:spPr>
          <a:xfrm>
            <a:off x="7988300" y="632823"/>
            <a:ext cx="3384000" cy="504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APPLYING THE HIERARCHY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4E117F7-7F45-0C2B-4256-1294A0253D86}"/>
              </a:ext>
            </a:extLst>
          </p:cNvPr>
          <p:cNvSpPr/>
          <p:nvPr/>
        </p:nvSpPr>
        <p:spPr>
          <a:xfrm>
            <a:off x="7988300" y="1385052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frequency of replacement by selecting items with extended warranties and documented functional lifespans that exceed the legal minimum.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247AC66-5E7B-1442-87E8-CE4F4E50636D}"/>
              </a:ext>
            </a:extLst>
          </p:cNvPr>
          <p:cNvSpPr/>
          <p:nvPr/>
        </p:nvSpPr>
        <p:spPr>
          <a:xfrm>
            <a:off x="7988300" y="2660595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Re-use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existing assets by implementing an "Internal Equipment Library" where clubs share high-cost, low-use items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EF5B779-66A2-BD5D-D0D3-5AAE93744FAC}"/>
              </a:ext>
            </a:extLst>
          </p:cNvPr>
          <p:cNvSpPr/>
          <p:nvPr/>
        </p:nvSpPr>
        <p:spPr>
          <a:xfrm>
            <a:off x="7988300" y="3936138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Recycle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equipment by specifying "Design-for-Disassembly" (no glue/welds between different materials) to ensure metals and plastics can be cleanly separated.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08CF596-3337-94AD-8A9B-F10EACBB71AF}"/>
              </a:ext>
            </a:extLst>
          </p:cNvPr>
          <p:cNvSpPr/>
          <p:nvPr/>
        </p:nvSpPr>
        <p:spPr>
          <a:xfrm>
            <a:off x="7988300" y="5270140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Recover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raw carbon fibre via industrial partners to reclaim high-tech materials for the UK manufacturing supply chain.</a:t>
            </a:r>
          </a:p>
        </p:txBody>
      </p:sp>
    </p:spTree>
    <p:extLst>
      <p:ext uri="{BB962C8B-B14F-4D97-AF65-F5344CB8AC3E}">
        <p14:creationId xmlns:p14="http://schemas.microsoft.com/office/powerpoint/2010/main" val="27730985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174859-45AC-8F22-5989-88967BA18A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B3315-F6C6-5998-0431-642A6960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445" y="2762011"/>
            <a:ext cx="3699510" cy="1333976"/>
          </a:xfrm>
        </p:spPr>
        <p:txBody>
          <a:bodyPr>
            <a:noAutofit/>
          </a:bodyPr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Travel &amp; Transport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5A4DD0-A3C3-2FFC-E54D-1B4A38B72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2110" y="6356350"/>
            <a:ext cx="2743200" cy="365125"/>
          </a:xfrm>
        </p:spPr>
        <p:txBody>
          <a:bodyPr/>
          <a:lstStyle/>
          <a:p>
            <a:fld id="{4F5FC2C6-7BA4-4D4F-BB52-1AA7E765C218}" type="slidenum">
              <a:rPr lang="en-GB" sz="1400" smtClean="0">
                <a:solidFill>
                  <a:schemeClr val="bg1"/>
                </a:solidFill>
              </a:rPr>
              <a:t>22</a:t>
            </a:fld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5122" name="Picture 2" descr="Blue bus moving on the road in city in early morning">
            <a:extLst>
              <a:ext uri="{FF2B5EF4-FFF2-40B4-BE49-F238E27FC236}">
                <a16:creationId xmlns:a16="http://schemas.microsoft.com/office/drawing/2014/main" id="{CE106965-5BAE-5C17-73FC-158E2F1633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8" r="19223"/>
          <a:stretch>
            <a:fillRect/>
          </a:stretch>
        </p:blipFill>
        <p:spPr bwMode="auto">
          <a:xfrm>
            <a:off x="6096000" y="0"/>
            <a:ext cx="6096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2690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E150C6-5355-829B-0B26-DE1C16D74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14B107-C982-5E92-866C-C585CFC20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23</a:t>
            </a:fld>
            <a:endParaRPr lang="en-GB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FD62937-869F-4997-8B98-1E74009C2C9A}"/>
              </a:ext>
            </a:extLst>
          </p:cNvPr>
          <p:cNvSpPr/>
          <p:nvPr/>
        </p:nvSpPr>
        <p:spPr>
          <a:xfrm>
            <a:off x="622300" y="620146"/>
            <a:ext cx="3384000" cy="504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PRIORITISE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39A8974-79FE-8587-930A-6855440EFCAF}"/>
              </a:ext>
            </a:extLst>
          </p:cNvPr>
          <p:cNvSpPr/>
          <p:nvPr/>
        </p:nvSpPr>
        <p:spPr>
          <a:xfrm>
            <a:off x="622300" y="1385052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Accessible Clean Air: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Guaranteeing that all wheelchair-accessible minibuses and taxis are Euro VI or EV models only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2E69BED-9BD2-92EF-3CB2-5527E2946AE0}"/>
              </a:ext>
            </a:extLst>
          </p:cNvPr>
          <p:cNvSpPr/>
          <p:nvPr/>
        </p:nvSpPr>
        <p:spPr>
          <a:xfrm>
            <a:off x="622300" y="2660595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Direct-to-Venue Rail Freight: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heavy equipment (e.g. boats or horses), prioritise suppliers with direct rail-freight integration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7D5DBA7-3A17-630D-82BE-7F5EDC760FE6}"/>
              </a:ext>
            </a:extLst>
          </p:cNvPr>
          <p:cNvSpPr/>
          <p:nvPr/>
        </p:nvSpPr>
        <p:spPr>
          <a:xfrm>
            <a:off x="622300" y="3936138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Ethical Labour Standards: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Providers who guarantee all drivers (including sub-contracted) are paid at least the real UK Living Wage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26F1C0F-7E47-7962-159E-2024D2391D1D}"/>
              </a:ext>
            </a:extLst>
          </p:cNvPr>
          <p:cNvSpPr/>
          <p:nvPr/>
        </p:nvSpPr>
        <p:spPr>
          <a:xfrm>
            <a:off x="622300" y="5270140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EV-Default Taxis: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Private hire firms that guarantee fully electric (BEV) vehicles for all staff and corporate bookings at no cost premium 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1D1C3F4-F3FA-1C67-E62C-5467FF5A54A7}"/>
              </a:ext>
            </a:extLst>
          </p:cNvPr>
          <p:cNvSpPr/>
          <p:nvPr/>
        </p:nvSpPr>
        <p:spPr>
          <a:xfrm>
            <a:off x="4305300" y="632823"/>
            <a:ext cx="3384000" cy="504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AVOID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9C59811-6FCA-251C-2610-FB4CC83C9331}"/>
              </a:ext>
            </a:extLst>
          </p:cNvPr>
          <p:cNvSpPr/>
          <p:nvPr/>
        </p:nvSpPr>
        <p:spPr>
          <a:xfrm>
            <a:off x="4305300" y="1385051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Air-Freighted Logistics: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"Next-day" delivery requests that default to air-freight; specify sea, rail, or HVO-road freight as the only options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1391009-3250-36F9-067E-36011F206BB1}"/>
              </a:ext>
            </a:extLst>
          </p:cNvPr>
          <p:cNvSpPr/>
          <p:nvPr/>
        </p:nvSpPr>
        <p:spPr>
          <a:xfrm>
            <a:off x="4305300" y="265419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Engine Idling at Venues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Providers without a strictly enforced "No Idling" policy and "Eco-Driving" certification for their drivers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6FA06E4-89A1-D778-8D0F-1CC3C1AF1106}"/>
              </a:ext>
            </a:extLst>
          </p:cNvPr>
          <p:cNvSpPr/>
          <p:nvPr/>
        </p:nvSpPr>
        <p:spPr>
          <a:xfrm>
            <a:off x="4305300" y="3942348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Avoid transport partners who refuse to consolidate journeys.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Issues include running half-empty buses, inefficient routing, and using multiple vehicles instead of one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4FD5794-54F0-8D1F-51C0-49444FABDC6F}"/>
              </a:ext>
            </a:extLst>
          </p:cNvPr>
          <p:cNvSpPr/>
          <p:nvPr/>
        </p:nvSpPr>
        <p:spPr>
          <a:xfrm>
            <a:off x="4305300" y="527635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Avoid transport providers who operate old, inefficient or non‑compliant vehicles,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which increase carbon emissions, fuel use, pollution and operational risks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5115C6A-01B7-F195-4B71-F9DCC0394B28}"/>
              </a:ext>
            </a:extLst>
          </p:cNvPr>
          <p:cNvSpPr/>
          <p:nvPr/>
        </p:nvSpPr>
        <p:spPr>
          <a:xfrm>
            <a:off x="7988300" y="632823"/>
            <a:ext cx="3384000" cy="504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APPLYING THE HIERARCHY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FD54327-A178-A029-206B-C490BCEE8C6B}"/>
              </a:ext>
            </a:extLst>
          </p:cNvPr>
          <p:cNvSpPr/>
          <p:nvPr/>
        </p:nvSpPr>
        <p:spPr>
          <a:xfrm>
            <a:off x="7988300" y="1385052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single-occupancy vehicle counts by mandating high-capacity articulated coaches for teams, staff or volunteers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BEFE22D-BFB9-87D2-AFD5-BE8570478E31}"/>
              </a:ext>
            </a:extLst>
          </p:cNvPr>
          <p:cNvSpPr/>
          <p:nvPr/>
        </p:nvSpPr>
        <p:spPr>
          <a:xfrm>
            <a:off x="7988300" y="2660595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Reuse: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Prioritise suppliers who maintain their fleets for long lifespans and reuse components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FF43AA7-E0C9-2EFC-775E-F90797C83A17}"/>
              </a:ext>
            </a:extLst>
          </p:cNvPr>
          <p:cNvSpPr/>
          <p:nvPr/>
        </p:nvSpPr>
        <p:spPr>
          <a:xfrm>
            <a:off x="7988300" y="3936138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Recycle: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electric vehicles, ensure batteries follow verified recycling routes where applicable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1127BF2-AFEF-955C-AFBF-F8EF6DBB2089}"/>
              </a:ext>
            </a:extLst>
          </p:cNvPr>
          <p:cNvSpPr/>
          <p:nvPr/>
        </p:nvSpPr>
        <p:spPr>
          <a:xfrm>
            <a:off x="7988300" y="5270140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Recover: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suppliers that have recovery pathways for end‑of‑life parts (e.g., recovering rubber from tyres, metals from components)</a:t>
            </a:r>
          </a:p>
        </p:txBody>
      </p:sp>
    </p:spTree>
    <p:extLst>
      <p:ext uri="{BB962C8B-B14F-4D97-AF65-F5344CB8AC3E}">
        <p14:creationId xmlns:p14="http://schemas.microsoft.com/office/powerpoint/2010/main" val="8881476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DB558D-0860-60DE-8A90-11538BE73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97C67-221F-527F-7BCD-47B51157F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709" y="2762012"/>
            <a:ext cx="4504555" cy="1333976"/>
          </a:xfrm>
        </p:spPr>
        <p:txBody>
          <a:bodyPr>
            <a:noAutofit/>
          </a:bodyPr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Waste Management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7809B0-BC35-AF9E-8855-76BCFD518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2110" y="6356350"/>
            <a:ext cx="2743200" cy="365125"/>
          </a:xfrm>
        </p:spPr>
        <p:txBody>
          <a:bodyPr/>
          <a:lstStyle/>
          <a:p>
            <a:fld id="{4F5FC2C6-7BA4-4D4F-BB52-1AA7E765C218}" type="slidenum">
              <a:rPr lang="en-GB" sz="1400" smtClean="0">
                <a:solidFill>
                  <a:schemeClr val="bg1"/>
                </a:solidFill>
              </a:rPr>
              <a:t>24</a:t>
            </a:fld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366D3D-ACC5-8884-674E-09181D25DE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1841" t="5614" b="10815"/>
          <a:stretch>
            <a:fillRect/>
          </a:stretch>
        </p:blipFill>
        <p:spPr>
          <a:xfrm>
            <a:off x="6774738" y="0"/>
            <a:ext cx="54172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3881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DDE87B-47A9-EBA6-D888-B99A67CBD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F7BDED-037B-61D3-5EA7-804E0E42C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</a:t>
            </a:fld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E01B19B-C000-BCF8-2F87-6BA144FD93DB}"/>
              </a:ext>
            </a:extLst>
          </p:cNvPr>
          <p:cNvSpPr/>
          <p:nvPr/>
        </p:nvSpPr>
        <p:spPr>
          <a:xfrm>
            <a:off x="622300" y="620146"/>
            <a:ext cx="3384000" cy="504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PRIORITISE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5F74623-174A-F188-0B9B-F80B9A061556}"/>
              </a:ext>
            </a:extLst>
          </p:cNvPr>
          <p:cNvSpPr/>
          <p:nvPr/>
        </p:nvSpPr>
        <p:spPr>
          <a:xfrm>
            <a:off x="622300" y="1385052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Secondary Sorting Guarantees: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Select partners who perform a "secondary sort" at their depot to recover recyclables from contaminated bins before processing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6C2B932-BF5D-DF0F-6514-1B7E08E03974}"/>
              </a:ext>
            </a:extLst>
          </p:cNvPr>
          <p:cNvSpPr/>
          <p:nvPr/>
        </p:nvSpPr>
        <p:spPr>
          <a:xfrm>
            <a:off x="622300" y="2660595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Low-Emission Fleets: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Prioritise contractors using Electric (EV), HVO, or biomethane-powered collection vehicles to reduce the local air quality impact at your venue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F1B47EA-2E45-3E88-F926-3A6A29CFFCC1}"/>
              </a:ext>
            </a:extLst>
          </p:cNvPr>
          <p:cNvSpPr/>
          <p:nvPr/>
        </p:nvSpPr>
        <p:spPr>
          <a:xfrm>
            <a:off x="622300" y="3936138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Verified 'Zero Landfill' Chain: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Demand a contractual guarantee that all residual (non-recyclable) waste is sent to a UK Energy-from-Waste (EfW) facility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65D9F49-21D2-D3D4-A177-75EB7FA8C8AD}"/>
              </a:ext>
            </a:extLst>
          </p:cNvPr>
          <p:cNvSpPr/>
          <p:nvPr/>
        </p:nvSpPr>
        <p:spPr>
          <a:xfrm>
            <a:off x="622300" y="5270140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Granular Waste Reporting: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Reports detailing the exact kg per stream, recycling %, and the final destination for each material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D139318-A388-628C-3C15-84A415FAC327}"/>
              </a:ext>
            </a:extLst>
          </p:cNvPr>
          <p:cNvSpPr/>
          <p:nvPr/>
        </p:nvSpPr>
        <p:spPr>
          <a:xfrm>
            <a:off x="4305300" y="632823"/>
            <a:ext cx="3384000" cy="504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AVOID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CD8E3BB-E509-4166-81C5-00B9C0D5EC60}"/>
              </a:ext>
            </a:extLst>
          </p:cNvPr>
          <p:cNvSpPr/>
          <p:nvPr/>
        </p:nvSpPr>
        <p:spPr>
          <a:xfrm>
            <a:off x="4305300" y="1385051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Immediate 'Downgrading':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Avoid contractors who immediately "downgrade" contaminated recycling bins to general waste without a secondary sorting attempt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0A0C5E7-EB49-D733-DC5B-A25508D83F19}"/>
              </a:ext>
            </a:extLst>
          </p:cNvPr>
          <p:cNvSpPr/>
          <p:nvPr/>
        </p:nvSpPr>
        <p:spPr>
          <a:xfrm>
            <a:off x="4305300" y="265419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Generic "Recyclable" Labels: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Avoid vague bin signage; specify WRAP-compliant colours and pictorial icons to bridge language and age barriers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ADA351D-2887-DC63-4DCE-3A1B36910FBF}"/>
              </a:ext>
            </a:extLst>
          </p:cNvPr>
          <p:cNvSpPr/>
          <p:nvPr/>
        </p:nvSpPr>
        <p:spPr>
          <a:xfrm>
            <a:off x="4305300" y="3942348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Landfill Disposal: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Any provider that cannot guarantee a 100% 'Zero Waste to Landfill' policy.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E678C5B-30C5-55E6-F49B-C08A31E2149C}"/>
              </a:ext>
            </a:extLst>
          </p:cNvPr>
          <p:cNvSpPr/>
          <p:nvPr/>
        </p:nvSpPr>
        <p:spPr>
          <a:xfrm>
            <a:off x="4305300" y="527635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Single-Stream "Co-mingled" Bins: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Mixing all recyclables in one bin results in high contamination and reduced recycling rates.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42E7CAE-4F40-3909-9351-A602A7A23ED1}"/>
              </a:ext>
            </a:extLst>
          </p:cNvPr>
          <p:cNvSpPr/>
          <p:nvPr/>
        </p:nvSpPr>
        <p:spPr>
          <a:xfrm>
            <a:off x="7988300" y="632823"/>
            <a:ext cx="3384000" cy="504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APPLYING THE HIERARCHY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261AD29-0E65-1D28-920A-F277440C7197}"/>
              </a:ext>
            </a:extLst>
          </p:cNvPr>
          <p:cNvSpPr/>
          <p:nvPr/>
        </p:nvSpPr>
        <p:spPr>
          <a:xfrm>
            <a:off x="7988300" y="1385052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3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Standardised Material Streams:</a:t>
            </a:r>
            <a:r>
              <a:rPr lang="en-GB" sz="13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Ensure you only buy "Designed-for-Recycling" items (e.g. 100% </a:t>
            </a:r>
            <a:r>
              <a:rPr lang="en-GB" sz="13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rPET</a:t>
            </a:r>
            <a:r>
              <a:rPr lang="en-GB" sz="13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bottles) to </a:t>
            </a:r>
            <a:r>
              <a:rPr lang="en-GB" sz="13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</a:t>
            </a:r>
            <a:r>
              <a:rPr lang="en-GB" sz="13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complexity of waste streams and making sorting more efficient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56B8C6B-420E-5E82-92A2-E47077B69F98}"/>
              </a:ext>
            </a:extLst>
          </p:cNvPr>
          <p:cNvSpPr/>
          <p:nvPr/>
        </p:nvSpPr>
        <p:spPr>
          <a:xfrm>
            <a:off x="7988300" y="2660595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Re-use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infrastructure by selecting contractors who provide modular, "non-dated" bin signage that can be used across multiple years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1C9C724-A11F-62CA-A58D-E5A6F14AEF53}"/>
              </a:ext>
            </a:extLst>
          </p:cNvPr>
          <p:cNvSpPr/>
          <p:nvPr/>
        </p:nvSpPr>
        <p:spPr>
          <a:xfrm>
            <a:off x="7988300" y="3936138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Recycle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via a "5-Stream Mandate": Paper/Card, Plastic/Metal/Glass, Food, Textiles, and Specialist Equipment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3C3AFBA-8E62-F689-C3E7-CA489F362E7E}"/>
              </a:ext>
            </a:extLst>
          </p:cNvPr>
          <p:cNvSpPr/>
          <p:nvPr/>
        </p:nvSpPr>
        <p:spPr>
          <a:xfrm>
            <a:off x="7988300" y="5270140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Recover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thermal energy from non-recyclable residual waste via high-efficiency UK Energy-from-Waste (EfW)</a:t>
            </a:r>
          </a:p>
        </p:txBody>
      </p:sp>
    </p:spTree>
    <p:extLst>
      <p:ext uri="{BB962C8B-B14F-4D97-AF65-F5344CB8AC3E}">
        <p14:creationId xmlns:p14="http://schemas.microsoft.com/office/powerpoint/2010/main" val="35910529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35F2BC-8E87-D923-2ABB-A191BB7D59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9025B-B301-EEF6-3920-84690FEDB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6616" y="2457966"/>
            <a:ext cx="9481955" cy="1333976"/>
          </a:xfrm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Inclusive Procurement</a:t>
            </a:r>
            <a:endParaRPr lang="en-GB" sz="28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89F8F9-2723-85B8-0A91-03CBEED77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2110" y="6356350"/>
            <a:ext cx="2743200" cy="365125"/>
          </a:xfrm>
        </p:spPr>
        <p:txBody>
          <a:bodyPr/>
          <a:lstStyle/>
          <a:p>
            <a:fld id="{4F5FC2C6-7BA4-4D4F-BB52-1AA7E765C218}" type="slidenum">
              <a:rPr lang="en-GB" sz="1400" smtClean="0">
                <a:solidFill>
                  <a:schemeClr val="bg1"/>
                </a:solidFill>
              </a:rPr>
              <a:t>26</a:t>
            </a:fld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8083EE-5CEE-C6D7-902A-ED7C01D64C6C}"/>
              </a:ext>
            </a:extLst>
          </p:cNvPr>
          <p:cNvSpPr txBox="1"/>
          <p:nvPr/>
        </p:nvSpPr>
        <p:spPr>
          <a:xfrm>
            <a:off x="3790950" y="3594576"/>
            <a:ext cx="46100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Supporting Local, Black‑, LGBTQ+, Disability‑ &amp; Women‑Owned Businesses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09099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5000"/>
            <a:lumOff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197D4-F56F-B7B4-7C8E-2DB4960E7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750" y="387377"/>
            <a:ext cx="5613400" cy="701675"/>
          </a:xfrm>
        </p:spPr>
        <p:txBody>
          <a:bodyPr>
            <a:normAutofit/>
          </a:bodyPr>
          <a:lstStyle/>
          <a:p>
            <a:r>
              <a:rPr lang="en-GB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‘Inclusive Procurement’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958BE-07D7-8327-916E-B4ECC6169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27</a:t>
            </a:fld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951602-D434-B256-EDAA-9068E04C5AC8}"/>
              </a:ext>
            </a:extLst>
          </p:cNvPr>
          <p:cNvSpPr txBox="1">
            <a:spLocks/>
          </p:cNvSpPr>
          <p:nvPr/>
        </p:nvSpPr>
        <p:spPr>
          <a:xfrm>
            <a:off x="330200" y="1952222"/>
            <a:ext cx="2857500" cy="698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it matters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492390D-796B-7A80-89D7-3A62D83A092D}"/>
              </a:ext>
            </a:extLst>
          </p:cNvPr>
          <p:cNvSpPr txBox="1">
            <a:spLocks/>
          </p:cNvSpPr>
          <p:nvPr/>
        </p:nvSpPr>
        <p:spPr>
          <a:xfrm>
            <a:off x="520700" y="1243015"/>
            <a:ext cx="11049000" cy="20558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E93B15-76CE-2EA2-2BD5-D71288A5576D}"/>
              </a:ext>
            </a:extLst>
          </p:cNvPr>
          <p:cNvSpPr txBox="1"/>
          <p:nvPr/>
        </p:nvSpPr>
        <p:spPr>
          <a:xfrm>
            <a:off x="450850" y="1071111"/>
            <a:ext cx="10833100" cy="830997"/>
          </a:xfrm>
          <a:prstGeom prst="rect">
            <a:avLst/>
          </a:prstGeom>
          <a:solidFill>
            <a:srgbClr val="A6CAEC"/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Inclusive procurement is the intentional practice of sourcing goods and services from a diverse range of suppliers, including independent SMEs and businesses owned by underrepresented groups (e.g. Women, Ethnic Minority, Disabled, and LGBTQ+ owners). It moves procurement from a "lowest-cost" transaction to a "highest-value" community investment.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2DED59-F617-88E9-D723-A265B9EC9DB3}"/>
              </a:ext>
            </a:extLst>
          </p:cNvPr>
          <p:cNvSpPr txBox="1"/>
          <p:nvPr/>
        </p:nvSpPr>
        <p:spPr>
          <a:xfrm>
            <a:off x="450850" y="3546397"/>
            <a:ext cx="10737850" cy="830997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10% Social Value Mandate</a:t>
            </a:r>
            <a:br>
              <a:rPr lang="en-GB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Under the UK Social Value Model (2026), a minimum of </a:t>
            </a:r>
            <a:r>
              <a:rPr lang="en-GB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10% weighting</a:t>
            </a:r>
            <a:r>
              <a:rPr lang="en-GB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all public tenders must be dedicated to social, economic, and environmental benefits.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6C9164-99B2-725C-2678-86462F511DEA}"/>
              </a:ext>
            </a:extLst>
          </p:cNvPr>
          <p:cNvSpPr txBox="1"/>
          <p:nvPr/>
        </p:nvSpPr>
        <p:spPr>
          <a:xfrm>
            <a:off x="450850" y="5371390"/>
            <a:ext cx="10737850" cy="830997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Uniting the Movement</a:t>
            </a:r>
            <a:br>
              <a:rPr lang="en-GB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approach directly delivers on Sport England’s core strategy by using our financial power to tackle economic inequalities in the communities we serve.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3F2BB3-B6B4-36CE-DA72-84D08CAE7B12}"/>
              </a:ext>
            </a:extLst>
          </p:cNvPr>
          <p:cNvSpPr txBox="1"/>
          <p:nvPr/>
        </p:nvSpPr>
        <p:spPr>
          <a:xfrm>
            <a:off x="450850" y="4565122"/>
            <a:ext cx="10737850" cy="584775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Innovation &amp; Resilience</a:t>
            </a:r>
            <a:br>
              <a:rPr lang="en-GB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Small, diverse businesses are often more agile and provide more bespoke, innovative solutions than large, generic corporations.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89DA8C-753B-BE3E-D674-02F3E83DE609}"/>
              </a:ext>
            </a:extLst>
          </p:cNvPr>
          <p:cNvSpPr txBox="1"/>
          <p:nvPr/>
        </p:nvSpPr>
        <p:spPr>
          <a:xfrm>
            <a:off x="450850" y="2743115"/>
            <a:ext cx="10737850" cy="584775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Multiplier Effect: </a:t>
            </a:r>
            <a:r>
              <a:rPr lang="en-GB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Independent and diverse-owned businesses are "wealth multipliers“ - they are more likely to hire locally and re-spend their revenue within the local economy.</a:t>
            </a:r>
          </a:p>
        </p:txBody>
      </p:sp>
    </p:spTree>
    <p:extLst>
      <p:ext uri="{BB962C8B-B14F-4D97-AF65-F5344CB8AC3E}">
        <p14:creationId xmlns:p14="http://schemas.microsoft.com/office/powerpoint/2010/main" val="38501851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959846-5A1B-5EC6-F603-F8764B821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19" y="6455664"/>
            <a:ext cx="448056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4F5FC2C6-7BA4-4D4F-BB52-1AA7E765C218}" type="slidenum"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pPr defTabSz="914400">
                <a:spcAft>
                  <a:spcPts val="600"/>
                </a:spcAft>
              </a:pPr>
              <a:t>28</a:t>
            </a:fld>
            <a:endParaRPr lang="en-US" sz="11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A662915-06B3-6F2E-195C-B883A58E95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768403"/>
              </p:ext>
            </p:extLst>
          </p:nvPr>
        </p:nvGraphicFramePr>
        <p:xfrm>
          <a:off x="687070" y="1277565"/>
          <a:ext cx="10817859" cy="5178099"/>
        </p:xfrm>
        <a:graphic>
          <a:graphicData uri="http://schemas.openxmlformats.org/drawingml/2006/table">
            <a:tbl>
              <a:tblPr/>
              <a:tblGrid>
                <a:gridCol w="3546808">
                  <a:extLst>
                    <a:ext uri="{9D8B030D-6E8A-4147-A177-3AD203B41FA5}">
                      <a16:colId xmlns:a16="http://schemas.microsoft.com/office/drawing/2014/main" val="3318592642"/>
                    </a:ext>
                  </a:extLst>
                </a:gridCol>
                <a:gridCol w="3411825">
                  <a:extLst>
                    <a:ext uri="{9D8B030D-6E8A-4147-A177-3AD203B41FA5}">
                      <a16:colId xmlns:a16="http://schemas.microsoft.com/office/drawing/2014/main" val="2426978417"/>
                    </a:ext>
                  </a:extLst>
                </a:gridCol>
                <a:gridCol w="3859226">
                  <a:extLst>
                    <a:ext uri="{9D8B030D-6E8A-4147-A177-3AD203B41FA5}">
                      <a16:colId xmlns:a16="http://schemas.microsoft.com/office/drawing/2014/main" val="3898164096"/>
                    </a:ext>
                  </a:extLst>
                </a:gridCol>
              </a:tblGrid>
              <a:tr h="61162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Supplier Group</a:t>
                      </a:r>
                      <a:endParaRPr lang="en-GB" sz="18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Lead Accreditation / Identity</a:t>
                      </a:r>
                      <a:endParaRPr lang="en-GB" sz="18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UK Directory Link</a:t>
                      </a:r>
                      <a:endParaRPr lang="en-GB" sz="18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916282"/>
                  </a:ext>
                </a:extLst>
              </a:tr>
              <a:tr h="55694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b="1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Independent / SMEs</a:t>
                      </a:r>
                      <a:endParaRPr lang="en-GB" sz="160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Federation of Small Businesses (FSB)</a:t>
                      </a: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fsb.org.uk</a:t>
                      </a:r>
                      <a:endParaRPr lang="en-GB" sz="16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1468300"/>
                  </a:ext>
                </a:extLst>
              </a:tr>
              <a:tr h="7341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Ethnic Minority (MBE)</a:t>
                      </a:r>
                      <a:endParaRPr lang="en-GB" sz="16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Minority Supplier Development UK</a:t>
                      </a: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msduk.org.uk</a:t>
                      </a:r>
                      <a:endParaRPr lang="en-GB" sz="16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3045190"/>
                  </a:ext>
                </a:extLst>
              </a:tr>
              <a:tr h="69178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Black-Owned </a:t>
                      </a: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Community directories</a:t>
                      </a: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https://black2business.uk/</a:t>
                      </a:r>
                      <a:r>
                        <a:rPr lang="en-GB" sz="16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en-GB" sz="16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https://afrolift.com/</a:t>
                      </a:r>
                      <a:r>
                        <a:rPr lang="en-GB" sz="16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2466519"/>
                  </a:ext>
                </a:extLst>
              </a:tr>
              <a:tr h="6391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Women-Owned (WBE)</a:t>
                      </a:r>
                      <a:endParaRPr lang="en-GB" sz="16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dirty="0" err="1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WEConnect</a:t>
                      </a:r>
                      <a:r>
                        <a:rPr lang="en-GB" sz="16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International (UK) Buy Women Built, </a:t>
                      </a: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weconnectinternational.org</a:t>
                      </a:r>
                      <a:r>
                        <a:rPr lang="en-GB" sz="16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en-GB" sz="16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https://www.buywomenbuilt.com/</a:t>
                      </a:r>
                      <a:endParaRPr lang="en-GB" sz="16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231944"/>
                  </a:ext>
                </a:extLst>
              </a:tr>
              <a:tr h="6314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b="1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Disability-Owned</a:t>
                      </a:r>
                      <a:endParaRPr lang="en-GB" sz="160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Disability Confident</a:t>
                      </a: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disabilityconfident.campaign.gov.uk</a:t>
                      </a:r>
                      <a:r>
                        <a:rPr lang="en-GB" sz="16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</a:t>
                      </a:r>
                      <a:endParaRPr lang="en-GB" sz="16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810167"/>
                  </a:ext>
                </a:extLst>
              </a:tr>
              <a:tr h="6211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LGBTQ+ Owned</a:t>
                      </a:r>
                      <a:endParaRPr lang="en-GB" sz="16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dirty="0" err="1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OutBritain</a:t>
                      </a:r>
                      <a:r>
                        <a:rPr lang="en-GB" sz="16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LGBTQ+ Chamber</a:t>
                      </a: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outbritain.co.uk</a:t>
                      </a:r>
                      <a:endParaRPr lang="en-GB" sz="16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00600"/>
                  </a:ext>
                </a:extLst>
              </a:tr>
              <a:tr h="69178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Social Enterprises</a:t>
                      </a:r>
                      <a:endParaRPr lang="en-GB" sz="16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Social Enterprise UK (SEUK)</a:t>
                      </a: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socialenterprise.org.uk</a:t>
                      </a:r>
                      <a:endParaRPr lang="en-GB" sz="16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7281" marR="87281" marT="43641" marB="43641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128279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4F55220-0E60-BD8A-5C6B-5A8D64A15E71}"/>
              </a:ext>
            </a:extLst>
          </p:cNvPr>
          <p:cNvSpPr/>
          <p:nvPr/>
        </p:nvSpPr>
        <p:spPr>
          <a:xfrm>
            <a:off x="0" y="0"/>
            <a:ext cx="12192000" cy="9017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39D7A-84FE-B731-DCBC-0D237C893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4330" y="-99159"/>
            <a:ext cx="7063721" cy="1159200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600" b="1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Inclusive Partner Directory</a:t>
            </a:r>
          </a:p>
        </p:txBody>
      </p:sp>
    </p:spTree>
    <p:extLst>
      <p:ext uri="{BB962C8B-B14F-4D97-AF65-F5344CB8AC3E}">
        <p14:creationId xmlns:p14="http://schemas.microsoft.com/office/powerpoint/2010/main" val="9141459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9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657550-E5B0-2583-0AD0-B53E2338E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29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F1E28D-C046-341A-0B81-AD67FD823BED}"/>
              </a:ext>
            </a:extLst>
          </p:cNvPr>
          <p:cNvSpPr txBox="1"/>
          <p:nvPr/>
        </p:nvSpPr>
        <p:spPr>
          <a:xfrm>
            <a:off x="558798" y="1288633"/>
            <a:ext cx="5400000" cy="576000"/>
          </a:xfrm>
          <a:prstGeom prst="roundRect">
            <a:avLst/>
          </a:prstGeom>
          <a:solidFill>
            <a:srgbClr val="002060"/>
          </a:solidFill>
        </p:spPr>
        <p:txBody>
          <a:bodyPr wrap="square" anchor="ctr">
            <a:spAutoFit/>
          </a:bodyPr>
          <a:lstStyle/>
          <a:p>
            <a:pPr algn="ctr">
              <a:buNone/>
            </a:pPr>
            <a:r>
              <a:rPr lang="en-GB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Origin &amp; Logistics:</a:t>
            </a:r>
            <a:r>
              <a:rPr lang="en-GB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Where does it come from?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A17AAF-EA5D-475E-1582-4DA507F022A4}"/>
              </a:ext>
            </a:extLst>
          </p:cNvPr>
          <p:cNvSpPr txBox="1"/>
          <p:nvPr/>
        </p:nvSpPr>
        <p:spPr>
          <a:xfrm>
            <a:off x="558798" y="2107783"/>
            <a:ext cx="5400000" cy="576000"/>
          </a:xfrm>
          <a:prstGeom prst="roundRect">
            <a:avLst/>
          </a:prstGeom>
          <a:solidFill>
            <a:srgbClr val="002060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Ownership &amp; Mission:</a:t>
            </a:r>
            <a:r>
              <a:rPr lang="en-GB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What is the business identity?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C537DA-92CA-866F-D3FC-3CC64AE84381}"/>
              </a:ext>
            </a:extLst>
          </p:cNvPr>
          <p:cNvSpPr txBox="1"/>
          <p:nvPr/>
        </p:nvSpPr>
        <p:spPr>
          <a:xfrm>
            <a:off x="558798" y="2950368"/>
            <a:ext cx="5400000" cy="576000"/>
          </a:xfrm>
          <a:prstGeom prst="roundRect">
            <a:avLst/>
          </a:prstGeom>
          <a:solidFill>
            <a:srgbClr val="002060"/>
          </a:solidFill>
        </p:spPr>
        <p:txBody>
          <a:bodyPr wrap="square" anchor="ctr">
            <a:spAutoFit/>
          </a:bodyPr>
          <a:lstStyle/>
          <a:p>
            <a:pPr algn="ctr">
              <a:buNone/>
            </a:pPr>
            <a:r>
              <a:rPr lang="en-GB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Community Impact:</a:t>
            </a:r>
            <a:r>
              <a:rPr lang="en-GB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How was it made?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8CCD2C-ED56-81D2-301F-D203B01D8E27}"/>
              </a:ext>
            </a:extLst>
          </p:cNvPr>
          <p:cNvSpPr txBox="1"/>
          <p:nvPr/>
        </p:nvSpPr>
        <p:spPr>
          <a:xfrm>
            <a:off x="558798" y="3842217"/>
            <a:ext cx="5400000" cy="576000"/>
          </a:xfrm>
          <a:prstGeom prst="roundRect">
            <a:avLst/>
          </a:prstGeom>
          <a:solidFill>
            <a:srgbClr val="002060"/>
          </a:solidFill>
        </p:spPr>
        <p:txBody>
          <a:bodyPr wrap="square" anchor="ctr">
            <a:spAutoFit/>
          </a:bodyPr>
          <a:lstStyle/>
          <a:p>
            <a:pPr algn="ctr">
              <a:buNone/>
            </a:pPr>
            <a:r>
              <a:rPr lang="en-GB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Workforce Equity:</a:t>
            </a:r>
            <a:r>
              <a:rPr lang="en-GB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Who made it?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DB3C15-9858-BD4E-2959-D1872F4DD0FD}"/>
              </a:ext>
            </a:extLst>
          </p:cNvPr>
          <p:cNvSpPr txBox="1"/>
          <p:nvPr/>
        </p:nvSpPr>
        <p:spPr>
          <a:xfrm>
            <a:off x="558798" y="4734066"/>
            <a:ext cx="5400000" cy="576000"/>
          </a:xfrm>
          <a:prstGeom prst="roundRect">
            <a:avLst/>
          </a:prstGeom>
          <a:solidFill>
            <a:srgbClr val="002060"/>
          </a:solidFill>
        </p:spPr>
        <p:txBody>
          <a:bodyPr wrap="square" anchor="ctr">
            <a:spAutoFit/>
          </a:bodyPr>
          <a:lstStyle/>
          <a:p>
            <a:pPr algn="ctr">
              <a:buNone/>
            </a:pPr>
            <a:r>
              <a:rPr lang="en-GB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&amp; Growth</a:t>
            </a:r>
            <a:endParaRPr lang="en-GB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8AF548-B7A6-19B5-080C-5D7825D552B1}"/>
              </a:ext>
            </a:extLst>
          </p:cNvPr>
          <p:cNvSpPr txBox="1"/>
          <p:nvPr/>
        </p:nvSpPr>
        <p:spPr>
          <a:xfrm>
            <a:off x="558798" y="5576651"/>
            <a:ext cx="5400000" cy="576000"/>
          </a:xfrm>
          <a:prstGeom prst="roundRect">
            <a:avLst/>
          </a:prstGeom>
          <a:solidFill>
            <a:srgbClr val="002060"/>
          </a:solidFill>
        </p:spPr>
        <p:txBody>
          <a:bodyPr wrap="square" anchor="ctr">
            <a:spAutoFit/>
          </a:bodyPr>
          <a:lstStyle/>
          <a:p>
            <a:pPr algn="ctr">
              <a:buNone/>
            </a:pPr>
            <a:r>
              <a:rPr lang="en-GB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Legacy &amp; Stewardship:</a:t>
            </a:r>
            <a:r>
              <a:rPr lang="en-GB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What is its social return?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4C53FF-3683-D154-25ED-1CC41DF76025}"/>
              </a:ext>
            </a:extLst>
          </p:cNvPr>
          <p:cNvSpPr txBox="1"/>
          <p:nvPr/>
        </p:nvSpPr>
        <p:spPr>
          <a:xfrm>
            <a:off x="6233202" y="1288633"/>
            <a:ext cx="5400000" cy="57600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 anchor="ctr">
            <a:spAutoFit/>
          </a:bodyPr>
          <a:lstStyle/>
          <a:p>
            <a:pPr algn="ctr">
              <a:buNone/>
            </a:pP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the business an 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independent SME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our local region? Does the actual labour and manufacturing happen within our community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4398A1-EDF8-D99A-D340-03CE3DBC85D5}"/>
              </a:ext>
            </a:extLst>
          </p:cNvPr>
          <p:cNvSpPr txBox="1"/>
          <p:nvPr/>
        </p:nvSpPr>
        <p:spPr>
          <a:xfrm>
            <a:off x="6233202" y="2107783"/>
            <a:ext cx="5400000" cy="57600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 anchor="ctr">
            <a:spAutoFit/>
          </a:bodyPr>
          <a:lstStyle/>
          <a:p>
            <a:pPr algn="ctr"/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it at least 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51% owned and operated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by individuals from underrepresented groups (Women, EME, Disabled, or LGBTQ+)?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125561D-936D-2BB5-BF45-10C40248BE08}"/>
              </a:ext>
            </a:extLst>
          </p:cNvPr>
          <p:cNvSpPr txBox="1"/>
          <p:nvPr/>
        </p:nvSpPr>
        <p:spPr>
          <a:xfrm>
            <a:off x="6233202" y="2953568"/>
            <a:ext cx="5400000" cy="57600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 anchor="b">
            <a:noAutofit/>
          </a:bodyPr>
          <a:lstStyle/>
          <a:p>
            <a:pPr algn="ctr"/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Does this contract create 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local jobs, apprenticeships, or training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>
              <a:buNone/>
            </a:pP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52CF50-BA20-AB54-D4BA-979B06650500}"/>
              </a:ext>
            </a:extLst>
          </p:cNvPr>
          <p:cNvSpPr txBox="1"/>
          <p:nvPr/>
        </p:nvSpPr>
        <p:spPr>
          <a:xfrm>
            <a:off x="6233202" y="3842217"/>
            <a:ext cx="5400000" cy="57600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 anchor="t">
            <a:noAutofit/>
          </a:bodyPr>
          <a:lstStyle/>
          <a:p>
            <a:pPr algn="ctr"/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Does the supplier pay the 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real UK Living Wage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Are they committed to closing the 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disability employment gap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within their own workforce?</a:t>
            </a:r>
          </a:p>
          <a:p>
            <a:pPr algn="ctr">
              <a:buNone/>
            </a:pP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1DD7D0E-A641-51D0-BE20-BAC93928F059}"/>
              </a:ext>
            </a:extLst>
          </p:cNvPr>
          <p:cNvSpPr txBox="1"/>
          <p:nvPr/>
        </p:nvSpPr>
        <p:spPr>
          <a:xfrm>
            <a:off x="6233202" y="4730866"/>
            <a:ext cx="5400000" cy="57600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 anchor="t">
            <a:noAutofit/>
          </a:bodyPr>
          <a:lstStyle/>
          <a:p>
            <a:pPr algn="ctr"/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the supplier an SME that requires 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flexible terms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or lower insurance hurdles to compete fairly with larger bidders?</a:t>
            </a:r>
          </a:p>
          <a:p>
            <a:pPr algn="ctr">
              <a:buNone/>
            </a:pP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ACB3033-7941-520C-A29A-4B0ED877CB38}"/>
              </a:ext>
            </a:extLst>
          </p:cNvPr>
          <p:cNvSpPr txBox="1"/>
          <p:nvPr/>
        </p:nvSpPr>
        <p:spPr>
          <a:xfrm>
            <a:off x="6233202" y="5576651"/>
            <a:ext cx="5400000" cy="576000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 anchor="t">
            <a:noAutofit/>
          </a:bodyPr>
          <a:lstStyle/>
          <a:p>
            <a:pPr algn="ctr"/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the 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Social Value legacy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this purchase? How does this partnership help us deliver a more equitable future for sport in the UK?</a:t>
            </a:r>
          </a:p>
          <a:p>
            <a:pPr algn="ctr">
              <a:buNone/>
            </a:pP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9470FAC3-0E47-B8A7-6510-3FB35DABC0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066671"/>
              </p:ext>
            </p:extLst>
          </p:nvPr>
        </p:nvGraphicFramePr>
        <p:xfrm>
          <a:off x="627739" y="471530"/>
          <a:ext cx="11210925" cy="501254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5224465">
                  <a:extLst>
                    <a:ext uri="{9D8B030D-6E8A-4147-A177-3AD203B41FA5}">
                      <a16:colId xmlns:a16="http://schemas.microsoft.com/office/drawing/2014/main" val="185831622"/>
                    </a:ext>
                  </a:extLst>
                </a:gridCol>
                <a:gridCol w="5986460">
                  <a:extLst>
                    <a:ext uri="{9D8B030D-6E8A-4147-A177-3AD203B41FA5}">
                      <a16:colId xmlns:a16="http://schemas.microsoft.com/office/drawing/2014/main" val="2247561112"/>
                    </a:ext>
                  </a:extLst>
                </a:gridCol>
              </a:tblGrid>
              <a:tr h="50016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28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The Question</a:t>
                      </a:r>
                      <a:endParaRPr lang="en-GB" sz="28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35" marR="74535" marT="37267" marB="372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28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The Intent: What we need to know</a:t>
                      </a:r>
                      <a:endParaRPr lang="en-GB" sz="28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35" marR="74535" marT="37267" marB="3726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11209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0667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415A7-E5F9-BC65-1DD3-85D53F25B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1835" y="444182"/>
            <a:ext cx="5520690" cy="937895"/>
          </a:xfrm>
        </p:spPr>
        <p:txBody>
          <a:bodyPr/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About this Toolkit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66FE1F-398D-F600-C0D3-4B09AD7F1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3</a:t>
            </a:fld>
            <a:endParaRPr lang="en-GB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2DAF28F-109D-591E-13E4-096D23A8BA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481155"/>
              </p:ext>
            </p:extLst>
          </p:nvPr>
        </p:nvGraphicFramePr>
        <p:xfrm>
          <a:off x="440055" y="1545113"/>
          <a:ext cx="11144250" cy="4728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50">
                  <a:extLst>
                    <a:ext uri="{9D8B030D-6E8A-4147-A177-3AD203B41FA5}">
                      <a16:colId xmlns:a16="http://schemas.microsoft.com/office/drawing/2014/main" val="1432495296"/>
                    </a:ext>
                  </a:extLst>
                </a:gridCol>
                <a:gridCol w="3714750">
                  <a:extLst>
                    <a:ext uri="{9D8B030D-6E8A-4147-A177-3AD203B41FA5}">
                      <a16:colId xmlns:a16="http://schemas.microsoft.com/office/drawing/2014/main" val="713900644"/>
                    </a:ext>
                  </a:extLst>
                </a:gridCol>
                <a:gridCol w="3714750">
                  <a:extLst>
                    <a:ext uri="{9D8B030D-6E8A-4147-A177-3AD203B41FA5}">
                      <a16:colId xmlns:a16="http://schemas.microsoft.com/office/drawing/2014/main" val="3238544647"/>
                    </a:ext>
                  </a:extLst>
                </a:gridCol>
              </a:tblGrid>
              <a:tr h="503148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What is it?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Who is it For?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When to Use It?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8476941"/>
                  </a:ext>
                </a:extLst>
              </a:tr>
              <a:tr h="1571475"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 practical decision-making tool designed to help you buy goods and services responsibly. It aligns Sport England partners with the WRAP Sustainable Procurement Hierarchy and ISO 20400 standards.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Every Sport England partner organisation. The guidance is proportionate and scalable, meaning it is just as relevant for a local grassroots club as it is for a large National Governing Body (NGB).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Universally. Use this toolkit at the start of any purchasing process, whether you are buying a single trophy, renewing a kit contract, or tendering for major facility management services.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2022585"/>
                  </a:ext>
                </a:extLst>
              </a:tr>
              <a:tr h="503148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How to use it?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The Benefits of Using It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What About the Costs?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3621976"/>
                  </a:ext>
                </a:extLst>
              </a:tr>
              <a:tr h="2150440"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Navigate to your specific spend category (e.g., Apparel or Waste). Follow the Sustainable Procurement Hierarchy and use the provided "Key Questions" to challenge your suppliers.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Using the toolkit helps your organisation cut carbon and waste, support local communities through Social Value, and protect your reputation by ensuring ethical supply chains. Ultimately, it builds a more resilient and future-proof sports sector that is aligned with the national 'Uniting the Movement' strategy.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Sustainability doesn't always mean spending more; it means spending better. By focusing on 'Value for Money' rather than just the sticker price, we consider durability and efficiency. Investing in quality often reduces long-term costs, prevents 'buying twice', and lowers expensive disposal fees.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84501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1180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  <a:alpha val="3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3CB89-CE49-0C41-668B-A3AE4178E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GB" sz="3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Fundamental Questions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6BD5DC-57A5-13D8-0D89-9F0D43EFC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4</a:t>
            </a:fld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0F280BC-09F7-1A37-1953-A6E09873E5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181582"/>
              </p:ext>
            </p:extLst>
          </p:nvPr>
        </p:nvGraphicFramePr>
        <p:xfrm>
          <a:off x="632571" y="1487981"/>
          <a:ext cx="10926857" cy="4809657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4389678">
                  <a:extLst>
                    <a:ext uri="{9D8B030D-6E8A-4147-A177-3AD203B41FA5}">
                      <a16:colId xmlns:a16="http://schemas.microsoft.com/office/drawing/2014/main" val="3313095593"/>
                    </a:ext>
                  </a:extLst>
                </a:gridCol>
                <a:gridCol w="6537179">
                  <a:extLst>
                    <a:ext uri="{9D8B030D-6E8A-4147-A177-3AD203B41FA5}">
                      <a16:colId xmlns:a16="http://schemas.microsoft.com/office/drawing/2014/main" val="2631059429"/>
                    </a:ext>
                  </a:extLst>
                </a:gridCol>
              </a:tblGrid>
              <a:tr h="508001">
                <a:tc>
                  <a:txBody>
                    <a:bodyPr/>
                    <a:lstStyle/>
                    <a:p>
                      <a:pPr algn="l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The Procurement Question</a:t>
                      </a:r>
                      <a:endParaRPr lang="en-GB" sz="14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What we need to know</a:t>
                      </a:r>
                      <a:endParaRPr lang="en-GB" sz="14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206626"/>
                  </a:ext>
                </a:extLst>
              </a:tr>
              <a:tr h="642086">
                <a:tc>
                  <a:txBody>
                    <a:bodyPr/>
                    <a:lstStyle/>
                    <a:p>
                      <a:pPr algn="l"/>
                      <a:r>
                        <a:rPr lang="en-GB" sz="1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 Origin &amp; Logistics: </a:t>
                      </a:r>
                      <a:r>
                        <a:rPr lang="en-GB" sz="14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Where does it come from?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Can the item be sourced within the </a:t>
                      </a:r>
                      <a:r>
                        <a:rPr lang="en-GB" sz="1400" b="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UK</a:t>
                      </a:r>
                      <a:r>
                        <a:rPr lang="en-GB" sz="14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to minimise "carbon miles"? Do we have visibility of the supply chain journey and transport methods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0179973"/>
                  </a:ext>
                </a:extLst>
              </a:tr>
              <a:tr h="731914">
                <a:tc>
                  <a:txBody>
                    <a:bodyPr/>
                    <a:lstStyle/>
                    <a:p>
                      <a:pPr algn="l"/>
                      <a:r>
                        <a:rPr lang="en-GB" sz="1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 Material Integrity:</a:t>
                      </a:r>
                      <a:r>
                        <a:rPr lang="en-GB" sz="14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What is it made from?</a:t>
                      </a:r>
                      <a:endParaRPr lang="en-GB" sz="1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Does it prioritise recycled, renewable, or compostable content over virgin materials? Is it guaranteed to be non-toxic and free from "forever chemicals" (PFAS), phthalates, and restricted heavy metals?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2673229"/>
                  </a:ext>
                </a:extLst>
              </a:tr>
              <a:tr h="731914">
                <a:tc>
                  <a:txBody>
                    <a:bodyPr/>
                    <a:lstStyle/>
                    <a:p>
                      <a:pPr algn="l"/>
                      <a:r>
                        <a:rPr lang="en-GB" sz="1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 Manufacturing Impact:</a:t>
                      </a:r>
                      <a:r>
                        <a:rPr lang="en-GB" sz="14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How was it made?</a:t>
                      </a:r>
                      <a:endParaRPr lang="en-GB" sz="1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Does the production facility utilise on-site or certified renewable energy sources? Can the supplier provide evidence of carbon-reduction initiatives or energy-efficient manufacturing processes to minimise the footprint of the item?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6200703"/>
                  </a:ext>
                </a:extLst>
              </a:tr>
              <a:tr h="731914">
                <a:tc>
                  <a:txBody>
                    <a:bodyPr/>
                    <a:lstStyle/>
                    <a:p>
                      <a:pPr algn="l"/>
                      <a:r>
                        <a:rPr lang="en-GB" sz="1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4. Ethical Standards:</a:t>
                      </a:r>
                      <a:r>
                        <a:rPr lang="en-GB" sz="14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Who made it?</a:t>
                      </a:r>
                      <a:endParaRPr lang="en-GB" sz="1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Are all workers, including sub-contractors, guaranteed at least the </a:t>
                      </a:r>
                      <a:r>
                        <a:rPr lang="en-GB" sz="1400" b="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real UK Living Wage? </a:t>
                      </a:r>
                      <a:r>
                        <a:rPr lang="en-GB" sz="14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Can the supplier provide third-party social audits (e.g. SMETA or SA8000) to prove a lack of modern slavery and exploitative labour?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50418724"/>
                  </a:ext>
                </a:extLst>
              </a:tr>
              <a:tr h="731914">
                <a:tc>
                  <a:txBody>
                    <a:bodyPr/>
                    <a:lstStyle/>
                    <a:p>
                      <a:pPr algn="l"/>
                      <a:r>
                        <a:rPr lang="en-GB" sz="1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5. Transit &amp; Packaging:</a:t>
                      </a:r>
                      <a:r>
                        <a:rPr lang="en-GB" sz="14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How is it packaged?</a:t>
                      </a:r>
                      <a:endParaRPr lang="en-GB" sz="1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Has all unnecessary packaging been eliminated? For what remains, is it 100% plastic-free, made </a:t>
                      </a:r>
                      <a:r>
                        <a:rPr lang="en-GB" sz="1400" b="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from FSC-certified recycled card, and designed to be easily recycled within the UK’s 2026 'Simpler Recycling</a:t>
                      </a:r>
                      <a:r>
                        <a:rPr lang="en-GB" sz="1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'</a:t>
                      </a:r>
                      <a:r>
                        <a:rPr lang="en-GB" sz="14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streams?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035816"/>
                  </a:ext>
                </a:extLst>
              </a:tr>
              <a:tr h="731914">
                <a:tc>
                  <a:txBody>
                    <a:bodyPr/>
                    <a:lstStyle/>
                    <a:p>
                      <a:pPr algn="l"/>
                      <a:r>
                        <a:rPr lang="en-GB" sz="1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6. Circularity &amp; Stewardship:</a:t>
                      </a:r>
                      <a:r>
                        <a:rPr lang="en-GB" sz="14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What is its end-of-life plan?</a:t>
                      </a:r>
                      <a:endParaRPr lang="en-GB" sz="1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4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Is the item designed for longevity and repair, with a catalogue of spare parts available? Does the supplier offer a </a:t>
                      </a:r>
                      <a:r>
                        <a:rPr lang="en-GB" sz="1400" b="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formal "take-back" scheme </a:t>
                      </a:r>
                      <a:r>
                        <a:rPr lang="en-GB" sz="14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or a clear, UK-specific recycling route to prevent the item from ever reaching landfill?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015861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4307EE6-B6B0-E676-6657-0B6D5734105B}"/>
              </a:ext>
            </a:extLst>
          </p:cNvPr>
          <p:cNvSpPr txBox="1"/>
          <p:nvPr/>
        </p:nvSpPr>
        <p:spPr>
          <a:xfrm>
            <a:off x="3987324" y="967204"/>
            <a:ext cx="44459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Evaluating the Full Lifecycle of Our Procurement</a:t>
            </a:r>
          </a:p>
        </p:txBody>
      </p:sp>
    </p:spTree>
    <p:extLst>
      <p:ext uri="{BB962C8B-B14F-4D97-AF65-F5344CB8AC3E}">
        <p14:creationId xmlns:p14="http://schemas.microsoft.com/office/powerpoint/2010/main" val="4186120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E1ACC7-E43A-C4BD-0BB3-21CA5FBAF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750" y="364396"/>
            <a:ext cx="10515600" cy="629285"/>
          </a:xfrm>
        </p:spPr>
        <p:txBody>
          <a:bodyPr>
            <a:norm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Foundation: The Sustainable Procurement Hierarchy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B3080D-A7B4-4A80-B804-2F9CF590C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5</a:t>
            </a:fld>
            <a:endParaRPr lang="en-GB"/>
          </a:p>
        </p:txBody>
      </p:sp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6A78FB93-43F3-57D7-A21C-1CABA76A6D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4599441"/>
              </p:ext>
            </p:extLst>
          </p:nvPr>
        </p:nvGraphicFramePr>
        <p:xfrm>
          <a:off x="277632" y="1896045"/>
          <a:ext cx="4183380" cy="3957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56D02CE7-6C3E-5FCE-B762-35C3D2224B93}"/>
              </a:ext>
            </a:extLst>
          </p:cNvPr>
          <p:cNvSpPr txBox="1"/>
          <p:nvPr/>
        </p:nvSpPr>
        <p:spPr>
          <a:xfrm>
            <a:off x="1243965" y="882437"/>
            <a:ext cx="9704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Please see the ‘</a:t>
            </a:r>
            <a:r>
              <a:rPr lang="en-GB" sz="16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Sustainable Procurement Toolkit’ </a:t>
            </a:r>
            <a:r>
              <a:rPr lang="en-GB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a more in-depth explanation of the hierarchy.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9EED2EB9-DA5C-1F88-5435-DEAE5910AB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114196"/>
              </p:ext>
            </p:extLst>
          </p:nvPr>
        </p:nvGraphicFramePr>
        <p:xfrm>
          <a:off x="4713468" y="1462222"/>
          <a:ext cx="7086412" cy="4166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3206">
                  <a:extLst>
                    <a:ext uri="{9D8B030D-6E8A-4147-A177-3AD203B41FA5}">
                      <a16:colId xmlns:a16="http://schemas.microsoft.com/office/drawing/2014/main" val="2329116309"/>
                    </a:ext>
                  </a:extLst>
                </a:gridCol>
                <a:gridCol w="3543206">
                  <a:extLst>
                    <a:ext uri="{9D8B030D-6E8A-4147-A177-3AD203B41FA5}">
                      <a16:colId xmlns:a16="http://schemas.microsoft.com/office/drawing/2014/main" val="1134392386"/>
                    </a:ext>
                  </a:extLst>
                </a:gridCol>
              </a:tblGrid>
              <a:tr h="3891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What it Means</a:t>
                      </a:r>
                      <a:endParaRPr lang="en-GB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Sport Example</a:t>
                      </a: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7618672"/>
                  </a:ext>
                </a:extLst>
              </a:tr>
              <a:tr h="90611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Challenge the need &amp; use less.</a:t>
                      </a: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This is the most impactful stage. Ask: "Do we need this?" and "Can we buy less?"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567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Eliminating</a:t>
                      </a: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single-use plastics from events or 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reducing</a:t>
                      </a: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the volume of printed marketing materials by switching to digital.</a:t>
                      </a:r>
                    </a:p>
                  </a:txBody>
                  <a:tcPr anchor="ctr"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56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5718012"/>
                  </a:ext>
                </a:extLst>
              </a:tr>
              <a:tr h="102847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Keep items in circulation.</a:t>
                      </a: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Extend the life of products through repair, refurbishment, or sharing.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73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Setting up a 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kit exchange</a:t>
                      </a: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for outgrown junior boots or choosing 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modular signage</a:t>
                      </a: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that can be updated for future events.</a:t>
                      </a:r>
                    </a:p>
                  </a:txBody>
                  <a:tcPr anchor="ctr"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73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764920"/>
                  </a:ext>
                </a:extLst>
              </a:tr>
              <a:tr h="106837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Close the loop.</a:t>
                      </a: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Buy products made from recycled materials and ensure they can be recycled at the end.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8CB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Purchasing team-wear made from 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recycled polyester</a:t>
                      </a: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and ensuring clear, accessible recycling bins are available at your venue.</a:t>
                      </a:r>
                    </a:p>
                  </a:txBody>
                  <a:tcPr anchor="ctr"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8C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896460"/>
                  </a:ext>
                </a:extLst>
              </a:tr>
              <a:tr h="77422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Circular responsibility.</a:t>
                      </a: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Negotiate "take-back" schemes so suppliers handle products at their end-of-life.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A6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Including a 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take-back clause</a:t>
                      </a: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in a new gym equipment contract to ensure the old units are professionally refurbished or repurposed.</a:t>
                      </a:r>
                    </a:p>
                  </a:txBody>
                  <a:tcPr anchor="ctr"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A6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640692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BE5EEC3A-61F8-CAF6-5629-397DC64AF39F}"/>
              </a:ext>
            </a:extLst>
          </p:cNvPr>
          <p:cNvSpPr txBox="1"/>
          <p:nvPr/>
        </p:nvSpPr>
        <p:spPr>
          <a:xfrm>
            <a:off x="1108075" y="6042050"/>
            <a:ext cx="9975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Note: these levels can, and often should, co-exist. For a single project, you might Reduce the amount of kit ordered, ensure it contains Recycled content, and have a plan to Re-use it next season.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25D1FE0-540A-A573-53E6-A88127A0E9AF}"/>
              </a:ext>
            </a:extLst>
          </p:cNvPr>
          <p:cNvSpPr txBox="1"/>
          <p:nvPr/>
        </p:nvSpPr>
        <p:spPr>
          <a:xfrm>
            <a:off x="1892300" y="5037653"/>
            <a:ext cx="125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Recover</a:t>
            </a:r>
          </a:p>
        </p:txBody>
      </p:sp>
    </p:spTree>
    <p:extLst>
      <p:ext uri="{BB962C8B-B14F-4D97-AF65-F5344CB8AC3E}">
        <p14:creationId xmlns:p14="http://schemas.microsoft.com/office/powerpoint/2010/main" val="3249547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0CD58-B850-1103-971D-956802104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300" y="2742009"/>
            <a:ext cx="4610100" cy="1373981"/>
          </a:xfrm>
        </p:spPr>
        <p:txBody>
          <a:bodyPr>
            <a:norm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Accommodation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0B6800-6851-D1F2-5A15-DC5907268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6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C72809-B4AA-F5B3-BD16-108D1E669A4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1465" r="-1" b="1834"/>
          <a:stretch>
            <a:fillRect/>
          </a:stretch>
        </p:blipFill>
        <p:spPr>
          <a:xfrm flipH="1">
            <a:off x="5097639" y="11"/>
            <a:ext cx="7094361" cy="685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2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2B595-7306-CA8F-D3CF-EBCD07E7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29600" y="6356350"/>
            <a:ext cx="2743200" cy="365125"/>
          </a:xfrm>
        </p:spPr>
        <p:txBody>
          <a:bodyPr/>
          <a:lstStyle/>
          <a:p>
            <a:fld id="{4F5FC2C6-7BA4-4D4F-BB52-1AA7E765C218}" type="slidenum">
              <a:rPr lang="en-GB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</a:t>
            </a:fld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62A08CF-6985-45AB-F32C-E47E051810BB}"/>
              </a:ext>
            </a:extLst>
          </p:cNvPr>
          <p:cNvSpPr/>
          <p:nvPr/>
        </p:nvSpPr>
        <p:spPr>
          <a:xfrm>
            <a:off x="622300" y="620146"/>
            <a:ext cx="3384000" cy="504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PRIORITISE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9A9E65B-6353-11E1-9B44-F698B7233909}"/>
              </a:ext>
            </a:extLst>
          </p:cNvPr>
          <p:cNvSpPr/>
          <p:nvPr/>
        </p:nvSpPr>
        <p:spPr>
          <a:xfrm>
            <a:off x="622300" y="1385052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Sustainability Credentials: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Hotels with recognised certifications (e.g. Green Key, B Corp, or ISO 14001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8D10CE6-2BC7-6C33-B936-0A60EEAE2C77}"/>
              </a:ext>
            </a:extLst>
          </p:cNvPr>
          <p:cNvSpPr/>
          <p:nvPr/>
        </p:nvSpPr>
        <p:spPr>
          <a:xfrm>
            <a:off x="622300" y="2660595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Proximity &amp; Transport: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Venues located on major rail/bus hubs or within safe walking distance of the sports facility.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F0119BA-643B-DF08-FFD6-EC2B3983498F}"/>
              </a:ext>
            </a:extLst>
          </p:cNvPr>
          <p:cNvSpPr/>
          <p:nvPr/>
        </p:nvSpPr>
        <p:spPr>
          <a:xfrm>
            <a:off x="622300" y="3936138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Ethical Standards: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Providers that pay the UK Living Wage and have a clear, transparent Modern Slavery Statement.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7847D25-E2DF-D6F7-FBB7-5CE91DE1AEB9}"/>
              </a:ext>
            </a:extLst>
          </p:cNvPr>
          <p:cNvSpPr/>
          <p:nvPr/>
        </p:nvSpPr>
        <p:spPr>
          <a:xfrm>
            <a:off x="622300" y="5270140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Local Impact: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Catering that prioritises seasonal, UK-grown produce and plant-based menu options.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293635C-63F4-710D-8D3D-C247E481921E}"/>
              </a:ext>
            </a:extLst>
          </p:cNvPr>
          <p:cNvSpPr/>
          <p:nvPr/>
        </p:nvSpPr>
        <p:spPr>
          <a:xfrm>
            <a:off x="4305300" y="632823"/>
            <a:ext cx="3384000" cy="504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AVOID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5CDD475-086C-CFB4-5BCC-491F2FBB26EA}"/>
              </a:ext>
            </a:extLst>
          </p:cNvPr>
          <p:cNvSpPr/>
          <p:nvPr/>
        </p:nvSpPr>
        <p:spPr>
          <a:xfrm>
            <a:off x="4305300" y="1385051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Single-Use Culture: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Providers that still use individual plastic toiletries, plastic cups, and bottled water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FDD1E7D-D3CA-A9B0-DDD5-6F52F081C110}"/>
              </a:ext>
            </a:extLst>
          </p:cNvPr>
          <p:cNvSpPr/>
          <p:nvPr/>
        </p:nvSpPr>
        <p:spPr>
          <a:xfrm>
            <a:off x="4305300" y="265419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Inaccessible Locations: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Rural hotels that necessitate taxi journeys or dedicated shuttle buses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DF232F2-3C07-A861-0957-7BFB61FA8324}"/>
              </a:ext>
            </a:extLst>
          </p:cNvPr>
          <p:cNvSpPr/>
          <p:nvPr/>
        </p:nvSpPr>
        <p:spPr>
          <a:xfrm>
            <a:off x="4305300" y="3942348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Hidden Costs: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"Get-out" clauses in contracts that ignore environmental responsibilities or waste management.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3380568-1119-0373-A39F-E7BF25A8F166}"/>
              </a:ext>
            </a:extLst>
          </p:cNvPr>
          <p:cNvSpPr/>
          <p:nvPr/>
        </p:nvSpPr>
        <p:spPr>
          <a:xfrm>
            <a:off x="4305300" y="527635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Opaque Operations: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Providers who cannot provide evidence on their environmental or ethical policies.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9BACA73-4741-53DA-71C1-A9C4C2D55644}"/>
              </a:ext>
            </a:extLst>
          </p:cNvPr>
          <p:cNvSpPr/>
          <p:nvPr/>
        </p:nvSpPr>
        <p:spPr>
          <a:xfrm>
            <a:off x="7988300" y="632823"/>
            <a:ext cx="3384000" cy="504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APPLYING THE HIERARCHY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1538254-D7A9-367E-E025-3418C878F983}"/>
              </a:ext>
            </a:extLst>
          </p:cNvPr>
          <p:cNvSpPr/>
          <p:nvPr/>
        </p:nvSpPr>
        <p:spPr>
          <a:xfrm>
            <a:off x="7988300" y="1385052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Minimise the need for stays through smarter scheduling. Prioritise locations within walking distance of the venue to reduce travel emissions.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62EB734-7917-42A9-E99C-FEED6F05BE77}"/>
              </a:ext>
            </a:extLst>
          </p:cNvPr>
          <p:cNvSpPr/>
          <p:nvPr/>
        </p:nvSpPr>
        <p:spPr>
          <a:xfrm>
            <a:off x="7988300" y="2660595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Re-Use: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Choose hotels with refillable soap/shampoo dispensers and those that actively promote multi-day towel and linen re-use.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92A69D9-C4C2-4772-4F48-5397131E3B75}"/>
              </a:ext>
            </a:extLst>
          </p:cNvPr>
          <p:cNvSpPr/>
          <p:nvPr/>
        </p:nvSpPr>
        <p:spPr>
          <a:xfrm>
            <a:off x="7988300" y="3936138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Recycle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Favour hotels with clear "Zero Waste to Landfill" targets and visible, guest-facing recycling points in rooms and lobbies.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375E710-2C74-52D5-6B52-E43E95AA9A96}"/>
              </a:ext>
            </a:extLst>
          </p:cNvPr>
          <p:cNvSpPr/>
          <p:nvPr/>
        </p:nvSpPr>
        <p:spPr>
          <a:xfrm>
            <a:off x="7988300" y="5270140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Recover: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hotels that divert 100% of food waste to Anaerobic Digestion (AD) to create renewable energy or compost.</a:t>
            </a:r>
          </a:p>
        </p:txBody>
      </p:sp>
    </p:spTree>
    <p:extLst>
      <p:ext uri="{BB962C8B-B14F-4D97-AF65-F5344CB8AC3E}">
        <p14:creationId xmlns:p14="http://schemas.microsoft.com/office/powerpoint/2010/main" val="219075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186C0E-FBA7-89C1-6B5C-E6FA6C546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25C4E-D899-6643-2A80-D5B3C71E5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600" y="2722959"/>
            <a:ext cx="2971800" cy="1412081"/>
          </a:xfrm>
        </p:spPr>
        <p:txBody>
          <a:bodyPr>
            <a:normAutofit/>
          </a:bodyPr>
          <a:lstStyle/>
          <a:p>
            <a:r>
              <a:rPr lang="en-GB" sz="6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Apparel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BD7F2F-1202-52CF-3353-D82443569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/>
              <a:t>8</a:t>
            </a:fld>
            <a:endParaRPr lang="en-GB"/>
          </a:p>
        </p:txBody>
      </p:sp>
      <p:pic>
        <p:nvPicPr>
          <p:cNvPr id="5122" name="Picture 2" descr="A bunch of shirts are hanging on a rack">
            <a:extLst>
              <a:ext uri="{FF2B5EF4-FFF2-40B4-BE49-F238E27FC236}">
                <a16:creationId xmlns:a16="http://schemas.microsoft.com/office/drawing/2014/main" id="{BCDD93F5-8C21-7813-C495-24D8558A8C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07"/>
          <a:stretch>
            <a:fillRect/>
          </a:stretch>
        </p:blipFill>
        <p:spPr bwMode="auto">
          <a:xfrm>
            <a:off x="5097639" y="12"/>
            <a:ext cx="7094361" cy="685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982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5580D-584A-489C-2454-A10FD4461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298CB2-023E-3A31-808E-4820142D7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FC2C6-7BA4-4D4F-BB52-1AA7E765C218}" type="slidenum">
              <a:rPr lang="en-GB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</a:t>
            </a:fld>
            <a:endParaRPr lang="en-GB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30BED7F-0ED5-5898-D613-6D451E861866}"/>
              </a:ext>
            </a:extLst>
          </p:cNvPr>
          <p:cNvSpPr/>
          <p:nvPr/>
        </p:nvSpPr>
        <p:spPr>
          <a:xfrm>
            <a:off x="622300" y="620146"/>
            <a:ext cx="3384000" cy="504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PRIORITISE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D92EFBE-E69D-FA49-2F48-4C5B6F765A70}"/>
              </a:ext>
            </a:extLst>
          </p:cNvPr>
          <p:cNvSpPr/>
          <p:nvPr/>
        </p:nvSpPr>
        <p:spPr>
          <a:xfrm>
            <a:off x="622300" y="1385052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Recycled &amp; Certified Content: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Fabrics made from 100% recycled polyester (</a:t>
            </a:r>
            <a:r>
              <a:rPr lang="en-GB" sz="14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rPET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or organic cotton (look for GRS or GOTS certifications)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5FDBCE6-B6BD-5085-D78C-C552F0EBA7F5}"/>
              </a:ext>
            </a:extLst>
          </p:cNvPr>
          <p:cNvSpPr/>
          <p:nvPr/>
        </p:nvSpPr>
        <p:spPr>
          <a:xfrm>
            <a:off x="622300" y="2660595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Durability &amp; Quality: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High-quality stitching and heavy-duty fabrics that withstand frequent washing and high-impact sport.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F304CF8-97D8-95EF-17C8-8530079A14BE}"/>
              </a:ext>
            </a:extLst>
          </p:cNvPr>
          <p:cNvSpPr/>
          <p:nvPr/>
        </p:nvSpPr>
        <p:spPr>
          <a:xfrm>
            <a:off x="622300" y="3936138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Ethical Labour Standards: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Suppliers who are members of the </a:t>
            </a:r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Fair Wear Foundation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or pay the </a:t>
            </a:r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UK Living Wage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their garment workers.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22F639E-628F-3B8B-7DCB-8D185AA94DAA}"/>
              </a:ext>
            </a:extLst>
          </p:cNvPr>
          <p:cNvSpPr/>
          <p:nvPr/>
        </p:nvSpPr>
        <p:spPr>
          <a:xfrm>
            <a:off x="622300" y="5270140"/>
            <a:ext cx="3384000" cy="108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Monomateriality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Garments made from 100% of a single fibre (e.g. 100% Recycled Polyester) rather than blends. This makes them significantly easier to recycle.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9A4DDFD-FBFE-57EE-C6A9-0FCD0D12A918}"/>
              </a:ext>
            </a:extLst>
          </p:cNvPr>
          <p:cNvSpPr/>
          <p:nvPr/>
        </p:nvSpPr>
        <p:spPr>
          <a:xfrm>
            <a:off x="4305300" y="632823"/>
            <a:ext cx="3384000" cy="504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AVOID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9F45906-2C42-D887-4660-C13538DB00CC}"/>
              </a:ext>
            </a:extLst>
          </p:cNvPr>
          <p:cNvSpPr/>
          <p:nvPr/>
        </p:nvSpPr>
        <p:spPr>
          <a:xfrm>
            <a:off x="4305300" y="1385051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Virgin Synthetics: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New "virgin" polyester or nylon made from fossil fuels. These have a much higher carbon footprint than recycled alternatives.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69FC04F-204D-C1CF-BD30-49ACD2A0807F}"/>
              </a:ext>
            </a:extLst>
          </p:cNvPr>
          <p:cNvSpPr/>
          <p:nvPr/>
        </p:nvSpPr>
        <p:spPr>
          <a:xfrm>
            <a:off x="4305300" y="265419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"Fast Fashion" Sportswear: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Low-cost, low-quality garments designed for a short lifespan that bobble, tear, or lose shape quickly.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6AF1DD-1EE5-6EE1-CB72-F6506CD8DB9B}"/>
              </a:ext>
            </a:extLst>
          </p:cNvPr>
          <p:cNvSpPr/>
          <p:nvPr/>
        </p:nvSpPr>
        <p:spPr>
          <a:xfrm>
            <a:off x="4305300" y="3942348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Opaque Supply Chains: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Suppliers who cannot provide a Modern Slavery Statement or transparency on where their factories are located.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6A4C637-FCFA-2611-3022-229B8B95CAEE}"/>
              </a:ext>
            </a:extLst>
          </p:cNvPr>
          <p:cNvSpPr/>
          <p:nvPr/>
        </p:nvSpPr>
        <p:spPr>
          <a:xfrm>
            <a:off x="4305300" y="5276350"/>
            <a:ext cx="3384000" cy="108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Excessive Packaging: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Items individually wrapped in non-recyclable plastic "polybags" from the manufacturer.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C1EA474-3E45-9F7C-9D8F-6686A8966E45}"/>
              </a:ext>
            </a:extLst>
          </p:cNvPr>
          <p:cNvSpPr/>
          <p:nvPr/>
        </p:nvSpPr>
        <p:spPr>
          <a:xfrm>
            <a:off x="7988300" y="632823"/>
            <a:ext cx="3384000" cy="504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APPLYING THE HIERARCHY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7B548DD-C3E9-6644-20DE-3E0825606463}"/>
              </a:ext>
            </a:extLst>
          </p:cNvPr>
          <p:cNvSpPr/>
          <p:nvPr/>
        </p:nvSpPr>
        <p:spPr>
          <a:xfrm>
            <a:off x="7988300" y="1385052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Challenge the need for "new kit every season." </a:t>
            </a:r>
            <a:r>
              <a:rPr lang="en-GB" sz="14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Opt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timeless designs without year-specific branding so items can be worn for multiple years.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3618007-8EED-9706-89DC-05ECDFF8E758}"/>
              </a:ext>
            </a:extLst>
          </p:cNvPr>
          <p:cNvSpPr/>
          <p:nvPr/>
        </p:nvSpPr>
        <p:spPr>
          <a:xfrm>
            <a:off x="7988300" y="2660595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Re-use: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Establish a club "boot room" or "kit-swap" scheme. Encourage members to donate outgrown, high-quality kit back to the club for junior players.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2AC1E4C-D371-E1E3-A2DD-4B48A1F2F77A}"/>
              </a:ext>
            </a:extLst>
          </p:cNvPr>
          <p:cNvSpPr/>
          <p:nvPr/>
        </p:nvSpPr>
        <p:spPr>
          <a:xfrm>
            <a:off x="7988300" y="3936138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Recycle: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Choose "mono-material" garments (e.g. 100% polyester rather than blends) which are significantly easier to recycle into new textiles at end-of-life.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29B23E4-767E-BD89-BC2D-478C497D00E4}"/>
              </a:ext>
            </a:extLst>
          </p:cNvPr>
          <p:cNvSpPr/>
          <p:nvPr/>
        </p:nvSpPr>
        <p:spPr>
          <a:xfrm>
            <a:off x="7988300" y="5270140"/>
            <a:ext cx="3384000" cy="108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Recover: 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kit that is torn, stained, or unwearable, partner with textile recyclers who "recover" the fibres for industrial use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30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A6BC8C05A8D6E4689B4AAE6F1F91A15" ma:contentTypeVersion="3" ma:contentTypeDescription="Create a new document." ma:contentTypeScope="" ma:versionID="af4f6b9f44658700bdad873951cb461b">
  <xsd:schema xmlns:xsd="http://www.w3.org/2001/XMLSchema" xmlns:xs="http://www.w3.org/2001/XMLSchema" xmlns:p="http://schemas.microsoft.com/office/2006/metadata/properties" xmlns:ns2="8b1b3284-38e6-467f-9bae-46dfb2c99347" targetNamespace="http://schemas.microsoft.com/office/2006/metadata/properties" ma:root="true" ma:fieldsID="c35c2bf9dda6a4f3af2e44870bcb187d" ns2:_="">
    <xsd:import namespace="8b1b3284-38e6-467f-9bae-46dfb2c993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1b3284-38e6-467f-9bae-46dfb2c993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525AE90-762B-4505-8692-B6EB1C9921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1b3284-38e6-467f-9bae-46dfb2c9934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396EE0-105A-49DB-B38B-E175C75265C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FAEEC04-C9B1-44E6-BF67-76CC3D212EE4}">
  <ds:schemaRefs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8b1b3284-38e6-467f-9bae-46dfb2c99347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7457</TotalTime>
  <Words>4169</Words>
  <Application>Microsoft Macintosh PowerPoint</Application>
  <PresentationFormat>Widescreen</PresentationFormat>
  <Paragraphs>308</Paragraphs>
  <Slides>29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Aptos</vt:lpstr>
      <vt:lpstr>Aptos Display</vt:lpstr>
      <vt:lpstr>Arial</vt:lpstr>
      <vt:lpstr>Calibri</vt:lpstr>
      <vt:lpstr>Office Theme</vt:lpstr>
      <vt:lpstr>The Sustainable Procurement Playbook: Category Guidance for UK Sports</vt:lpstr>
      <vt:lpstr>TABLE OF CONTENTS</vt:lpstr>
      <vt:lpstr>About this Toolkit </vt:lpstr>
      <vt:lpstr>Fundamental Questions</vt:lpstr>
      <vt:lpstr>The Foundation: The Sustainable Procurement Hierarchy</vt:lpstr>
      <vt:lpstr>Accommodation</vt:lpstr>
      <vt:lpstr>PowerPoint Presentation</vt:lpstr>
      <vt:lpstr>Apparel</vt:lpstr>
      <vt:lpstr>PowerPoint Presentation</vt:lpstr>
      <vt:lpstr>Branding  &amp; Signage</vt:lpstr>
      <vt:lpstr>PowerPoint Presentation</vt:lpstr>
      <vt:lpstr>Energy</vt:lpstr>
      <vt:lpstr>PowerPoint Presentation</vt:lpstr>
      <vt:lpstr>Food, Drink &amp; Catering</vt:lpstr>
      <vt:lpstr>PowerPoint Presentation</vt:lpstr>
      <vt:lpstr>Giveaways</vt:lpstr>
      <vt:lpstr>PowerPoint Presentation</vt:lpstr>
      <vt:lpstr>Printed Materials</vt:lpstr>
      <vt:lpstr>PowerPoint Presentation</vt:lpstr>
      <vt:lpstr>Sports Equipment</vt:lpstr>
      <vt:lpstr>PowerPoint Presentation</vt:lpstr>
      <vt:lpstr>Travel &amp; Transport</vt:lpstr>
      <vt:lpstr>PowerPoint Presentation</vt:lpstr>
      <vt:lpstr>Waste Management</vt:lpstr>
      <vt:lpstr>PowerPoint Presentation</vt:lpstr>
      <vt:lpstr>Inclusive Procurement</vt:lpstr>
      <vt:lpstr>What is ‘Inclusive Procurement’</vt:lpstr>
      <vt:lpstr>The Inclusive Partner Directory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Ellie Wardell</dc:creator>
  <cp:lastModifiedBy>Lucy Scrase</cp:lastModifiedBy>
  <cp:revision>8</cp:revision>
  <dcterms:created xsi:type="dcterms:W3CDTF">2026-03-13T10:07:58Z</dcterms:created>
  <dcterms:modified xsi:type="dcterms:W3CDTF">2026-04-22T15:53:56Z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0x0101007A6BC8C05A8D6E4689B4AAE6F1F91A15</vt:lpwstr>
  </property>
</Properties>
</file>